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01" r:id="rId5"/>
    <p:sldId id="302" r:id="rId6"/>
    <p:sldId id="305" r:id="rId7"/>
    <p:sldId id="323" r:id="rId8"/>
    <p:sldId id="307" r:id="rId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30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folie, int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Renard\BALLUFF\BalluffPPTMaster\Kapitel neu ohne Log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60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Z:\Renard\BALLUFF\BalluffPPTMaster\Kapitel neu ohne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60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76000" y="3743795"/>
            <a:ext cx="7200000" cy="9600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133" b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Thema / Topic</a:t>
            </a:r>
          </a:p>
        </p:txBody>
      </p:sp>
      <p:pic>
        <p:nvPicPr>
          <p:cNvPr id="11" name="Picture 2" descr="X:\Balluff\02_Logos_Balluff\Neu_2016\BALLUFF_logo_RZ_fi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3200" y="312001"/>
            <a:ext cx="1924800" cy="245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feld 7"/>
          <p:cNvSpPr txBox="1"/>
          <p:nvPr userDrawn="1"/>
        </p:nvSpPr>
        <p:spPr>
          <a:xfrm>
            <a:off x="576000" y="2495999"/>
            <a:ext cx="3360600" cy="1297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4667"/>
              </a:lnSpc>
            </a:pPr>
            <a:r>
              <a:rPr lang="de-DE" sz="4533" b="0" cap="all" baseline="0" dirty="0">
                <a:solidFill>
                  <a:srgbClr val="FF0000"/>
                </a:solidFill>
              </a:rPr>
              <a:t>Internal </a:t>
            </a:r>
            <a:r>
              <a:rPr lang="de-DE" sz="4533" b="0" cap="all" baseline="0" dirty="0" err="1">
                <a:solidFill>
                  <a:srgbClr val="FF0000"/>
                </a:solidFill>
              </a:rPr>
              <a:t>Use</a:t>
            </a:r>
            <a:r>
              <a:rPr lang="de-DE" sz="4533" b="0" cap="all" baseline="0" dirty="0">
                <a:solidFill>
                  <a:srgbClr val="FF0000"/>
                </a:solidFill>
              </a:rPr>
              <a:t> </a:t>
            </a:r>
            <a:r>
              <a:rPr lang="de-DE" sz="4533" b="0" cap="all" baseline="0" dirty="0" err="1">
                <a:solidFill>
                  <a:srgbClr val="FF0000"/>
                </a:solidFill>
              </a:rPr>
              <a:t>only</a:t>
            </a:r>
            <a:r>
              <a:rPr lang="de-DE" sz="4533" b="0" cap="all" baseline="0" dirty="0">
                <a:solidFill>
                  <a:srgbClr val="FF0000"/>
                </a:solidFill>
              </a:rPr>
              <a:t>!</a:t>
            </a:r>
          </a:p>
        </p:txBody>
      </p:sp>
      <p:pic>
        <p:nvPicPr>
          <p:cNvPr id="9" name="Picture 2" descr="X:\Balluff\02_Logos_Balluff\Neu_2016\BALLUFF_logo_RZ_fin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3200" y="312001"/>
            <a:ext cx="1924800" cy="245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Fußzeilenplatzhalter 5"/>
          <p:cNvSpPr>
            <a:spLocks noGrp="1"/>
          </p:cNvSpPr>
          <p:nvPr>
            <p:ph type="ftr" sz="quarter" idx="26"/>
          </p:nvPr>
        </p:nvSpPr>
        <p:spPr>
          <a:xfrm>
            <a:off x="583480" y="6590843"/>
            <a:ext cx="4037453" cy="234000"/>
          </a:xfrm>
          <a:prstGeom prst="rect">
            <a:avLst/>
          </a:prstGeom>
          <a:noFill/>
        </p:spPr>
        <p:txBody>
          <a:bodyPr/>
          <a:lstStyle/>
          <a:p>
            <a:r>
              <a:rPr lang="de-DE" dirty="0"/>
              <a:t>Balluff Japan | TAS</a:t>
            </a:r>
          </a:p>
        </p:txBody>
      </p:sp>
    </p:spTree>
    <p:extLst>
      <p:ext uri="{BB962C8B-B14F-4D97-AF65-F5344CB8AC3E}">
        <p14:creationId xmlns:p14="http://schemas.microsoft.com/office/powerpoint/2010/main" val="952691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, int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Z:\Renard\BALLUFF\BalluffPPTMaster\16_9\16_9\BUF_PP_grid2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067"/>
          <a:stretch/>
        </p:blipFill>
        <p:spPr bwMode="auto">
          <a:xfrm>
            <a:off x="0" y="1"/>
            <a:ext cx="12192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Z:\Renard\BALLUFF\BalluffPPTMaster\16_9\16_9\BUF_PP_grid2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067"/>
          <a:stretch/>
        </p:blipFill>
        <p:spPr bwMode="auto">
          <a:xfrm>
            <a:off x="0" y="1"/>
            <a:ext cx="12192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X:\Balluff\02_Logos_Balluff\Neu_2016\BALLUFF_logo_RZ_fi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400" y="312000"/>
            <a:ext cx="1425600" cy="182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X:\Balluff\02_Logos_Balluff\Neu_2016\BALLUFF_logo_RZ_fin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400" y="312000"/>
            <a:ext cx="1425600" cy="182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itel 1"/>
          <p:cNvSpPr>
            <a:spLocks noGrp="1"/>
          </p:cNvSpPr>
          <p:nvPr>
            <p:ph type="title" hasCustomPrompt="1"/>
          </p:nvPr>
        </p:nvSpPr>
        <p:spPr>
          <a:xfrm>
            <a:off x="576000" y="672000"/>
            <a:ext cx="6240000" cy="1056000"/>
          </a:xfrm>
          <a:prstGeom prst="rect">
            <a:avLst/>
          </a:prstGeom>
        </p:spPr>
        <p:txBody>
          <a:bodyPr anchor="b"/>
          <a:lstStyle>
            <a:lvl1pPr algn="l">
              <a:lnSpc>
                <a:spcPts val="3067"/>
              </a:lnSpc>
              <a:defRPr sz="2933" b="0" cap="all" baseline="0"/>
            </a:lvl1pPr>
          </a:lstStyle>
          <a:p>
            <a:r>
              <a:rPr lang="de-DE" dirty="0"/>
              <a:t>Überschrift / Headline</a:t>
            </a:r>
          </a:p>
        </p:txBody>
      </p:sp>
      <p:sp>
        <p:nvSpPr>
          <p:cNvPr id="24" name="Textplatzhalt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2016000"/>
            <a:ext cx="6240000" cy="336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="1" baseline="0"/>
            </a:lvl1pPr>
          </a:lstStyle>
          <a:p>
            <a:pPr lvl="0"/>
            <a:r>
              <a:rPr lang="de-DE" dirty="0"/>
              <a:t>Unterüberschrift / Subheadline</a:t>
            </a:r>
          </a:p>
        </p:txBody>
      </p:sp>
      <p:sp>
        <p:nvSpPr>
          <p:cNvPr id="25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76000" y="2400000"/>
            <a:ext cx="10991584" cy="4128000"/>
          </a:xfrm>
          <a:prstGeom prst="rect">
            <a:avLst/>
          </a:prstGeom>
        </p:spPr>
        <p:txBody>
          <a:bodyPr/>
          <a:lstStyle>
            <a:lvl1pPr marL="380990" indent="-380990" algn="l">
              <a:buFont typeface="Wingdings" pitchFamily="2" charset="2"/>
              <a:buChar char="§"/>
              <a:defRPr sz="2133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990575" indent="-380990" algn="l">
              <a:buFont typeface="Symbol" pitchFamily="18" charset="2"/>
              <a:buChar char="-"/>
              <a:defRPr sz="2133">
                <a:solidFill>
                  <a:schemeClr val="tx1"/>
                </a:solidFill>
              </a:defRPr>
            </a:lvl2pPr>
            <a:lvl3pPr marL="1600160" indent="-380990" algn="l">
              <a:buFont typeface="Symbol" pitchFamily="18" charset="2"/>
              <a:buChar char="-"/>
              <a:defRPr sz="2133">
                <a:solidFill>
                  <a:schemeClr val="tx1"/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Text einfügen / Insert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31" name="Textplatzhalter 3"/>
          <p:cNvSpPr>
            <a:spLocks noGrp="1"/>
          </p:cNvSpPr>
          <p:nvPr>
            <p:ph type="body" sz="quarter" idx="17" hasCustomPrompt="1"/>
          </p:nvPr>
        </p:nvSpPr>
        <p:spPr>
          <a:xfrm>
            <a:off x="576000" y="221029"/>
            <a:ext cx="1440000" cy="276999"/>
          </a:xfrm>
          <a:prstGeom prst="rect">
            <a:avLst/>
          </a:prstGeom>
        </p:spPr>
        <p:txBody>
          <a:bodyPr wrap="none">
            <a:noAutofit/>
          </a:bodyPr>
          <a:lstStyle>
            <a:lvl1pPr marL="0" indent="0">
              <a:buNone/>
              <a:defRPr sz="1000">
                <a:solidFill>
                  <a:srgbClr val="FF0000"/>
                </a:solidFill>
              </a:defRPr>
            </a:lvl1pPr>
          </a:lstStyle>
          <a:p>
            <a:pPr lvl="0"/>
            <a:r>
              <a:rPr lang="de-DE" sz="1000" dirty="0"/>
              <a:t>Rubrik</a:t>
            </a:r>
            <a:endParaRPr lang="de-DE" dirty="0"/>
          </a:p>
        </p:txBody>
      </p:sp>
      <p:cxnSp>
        <p:nvCxnSpPr>
          <p:cNvPr id="39" name="Gerade Verbindung 38"/>
          <p:cNvCxnSpPr/>
          <p:nvPr userDrawn="1"/>
        </p:nvCxnSpPr>
        <p:spPr>
          <a:xfrm>
            <a:off x="3433270" y="6702033"/>
            <a:ext cx="7139635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feld 39"/>
          <p:cNvSpPr txBox="1"/>
          <p:nvPr userDrawn="1"/>
        </p:nvSpPr>
        <p:spPr>
          <a:xfrm>
            <a:off x="6664744" y="6548277"/>
            <a:ext cx="1634067" cy="297454"/>
          </a:xfrm>
          <a:prstGeom prst="rect">
            <a:avLst/>
          </a:prstGeom>
          <a:solidFill>
            <a:schemeClr val="bg1"/>
          </a:solidFill>
        </p:spPr>
        <p:txBody>
          <a:bodyPr wrap="square" lIns="120000" rIns="120000" rtlCol="0" anchor="ctr">
            <a:spAutoFit/>
          </a:bodyPr>
          <a:lstStyle/>
          <a:p>
            <a:pPr algn="ctr"/>
            <a:r>
              <a:rPr lang="de-DE" sz="1333" b="1" dirty="0">
                <a:solidFill>
                  <a:srgbClr val="FF0000"/>
                </a:solidFill>
              </a:rPr>
              <a:t>Internal </a:t>
            </a:r>
            <a:r>
              <a:rPr lang="de-DE" sz="1333" b="1" dirty="0" err="1">
                <a:solidFill>
                  <a:srgbClr val="FF0000"/>
                </a:solidFill>
              </a:rPr>
              <a:t>use</a:t>
            </a:r>
            <a:r>
              <a:rPr lang="de-DE" sz="1333" b="1" dirty="0">
                <a:solidFill>
                  <a:srgbClr val="FF0000"/>
                </a:solidFill>
              </a:rPr>
              <a:t> </a:t>
            </a:r>
            <a:r>
              <a:rPr lang="de-DE" sz="1333" b="1" dirty="0" err="1">
                <a:solidFill>
                  <a:srgbClr val="FF0000"/>
                </a:solidFill>
              </a:rPr>
              <a:t>only</a:t>
            </a:r>
            <a:endParaRPr lang="de-DE" sz="1333" b="1" dirty="0">
              <a:solidFill>
                <a:srgbClr val="FF0000"/>
              </a:solidFill>
            </a:endParaRPr>
          </a:p>
        </p:txBody>
      </p:sp>
      <p:sp>
        <p:nvSpPr>
          <p:cNvPr id="41" name="Datumsplatzhalter 4"/>
          <p:cNvSpPr>
            <a:spLocks noGrp="1"/>
          </p:cNvSpPr>
          <p:nvPr>
            <p:ph type="dt" sz="half" idx="18"/>
          </p:nvPr>
        </p:nvSpPr>
        <p:spPr>
          <a:xfrm>
            <a:off x="8567811" y="6590843"/>
            <a:ext cx="2846400" cy="266740"/>
          </a:xfrm>
        </p:spPr>
        <p:txBody>
          <a:bodyPr/>
          <a:lstStyle/>
          <a:p>
            <a:fld id="{92B88F56-B6EA-4E2E-B225-9C14468FFDC2}" type="datetime1">
              <a:rPr lang="ja-JP" altLang="en-US" smtClean="0"/>
              <a:t>2021/7/27</a:t>
            </a:fld>
            <a:endParaRPr lang="de-DE" dirty="0"/>
          </a:p>
        </p:txBody>
      </p:sp>
      <p:sp>
        <p:nvSpPr>
          <p:cNvPr id="42" name="Foliennummernplatzhalter 6"/>
          <p:cNvSpPr>
            <a:spLocks noGrp="1"/>
          </p:cNvSpPr>
          <p:nvPr>
            <p:ph type="sldNum" sz="quarter" idx="20"/>
          </p:nvPr>
        </p:nvSpPr>
        <p:spPr>
          <a:xfrm>
            <a:off x="11171531" y="6583363"/>
            <a:ext cx="528000" cy="268800"/>
          </a:xfrm>
        </p:spPr>
        <p:txBody>
          <a:bodyPr/>
          <a:lstStyle/>
          <a:p>
            <a:fld id="{4B72A1DA-A369-4C54-9EDA-A625373D31A8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43" name="Fußzeilenplatzhalter 5"/>
          <p:cNvSpPr>
            <a:spLocks noGrp="1"/>
          </p:cNvSpPr>
          <p:nvPr>
            <p:ph type="ftr" sz="quarter" idx="26"/>
          </p:nvPr>
        </p:nvSpPr>
        <p:spPr>
          <a:xfrm>
            <a:off x="583480" y="6590843"/>
            <a:ext cx="4037453" cy="234000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r>
              <a:rPr lang="de-DE" dirty="0"/>
              <a:t>Balluff Japan | TAS</a:t>
            </a:r>
          </a:p>
        </p:txBody>
      </p:sp>
    </p:spTree>
    <p:extLst>
      <p:ext uri="{BB962C8B-B14F-4D97-AF65-F5344CB8AC3E}">
        <p14:creationId xmlns:p14="http://schemas.microsoft.com/office/powerpoint/2010/main" val="178172142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, int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Gerade Verbindung 36"/>
          <p:cNvCxnSpPr/>
          <p:nvPr userDrawn="1"/>
        </p:nvCxnSpPr>
        <p:spPr>
          <a:xfrm>
            <a:off x="3433270" y="6702033"/>
            <a:ext cx="7139635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2" descr="Z:\Renard\BALLUFF\BalluffPPTMaster\16_9\16_9\BUF_PP_grid2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067"/>
          <a:stretch/>
        </p:blipFill>
        <p:spPr bwMode="auto">
          <a:xfrm>
            <a:off x="0" y="1"/>
            <a:ext cx="12192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Z:\Renard\BALLUFF\BalluffPPTMaster\16_9\16_9\BUF_PP_grid2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067"/>
          <a:stretch/>
        </p:blipFill>
        <p:spPr bwMode="auto">
          <a:xfrm>
            <a:off x="0" y="1"/>
            <a:ext cx="12192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X:\Balluff\02_Logos_Balluff\Neu_2016\BALLUFF_logo_RZ_fi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400" y="312000"/>
            <a:ext cx="1425600" cy="182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X:\Balluff\02_Logos_Balluff\Neu_2016\BALLUFF_logo_RZ_fin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400" y="312000"/>
            <a:ext cx="1425600" cy="182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76000" y="2016000"/>
            <a:ext cx="5376000" cy="4513917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2133" baseline="0">
                <a:solidFill>
                  <a:schemeClr val="tx1"/>
                </a:solidFill>
              </a:defRPr>
            </a:lvl1pPr>
            <a:lvl2pPr marL="990575" indent="-380990" algn="l">
              <a:buFont typeface="Wingdings" pitchFamily="2" charset="2"/>
              <a:buChar char="§"/>
              <a:defRPr sz="2133">
                <a:solidFill>
                  <a:schemeClr val="tx1"/>
                </a:solidFill>
              </a:defRPr>
            </a:lvl2pPr>
            <a:lvl3pPr marL="1600160" indent="-380990" algn="l">
              <a:buFont typeface="Wingdings" pitchFamily="2" charset="2"/>
              <a:buChar char="§"/>
              <a:defRPr sz="2133">
                <a:solidFill>
                  <a:schemeClr val="tx1"/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Text einfügen / Insert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26" name="Textplatzhalter 5"/>
          <p:cNvSpPr>
            <a:spLocks noGrp="1"/>
          </p:cNvSpPr>
          <p:nvPr>
            <p:ph type="body" sz="quarter" idx="19" hasCustomPrompt="1"/>
          </p:nvPr>
        </p:nvSpPr>
        <p:spPr>
          <a:xfrm>
            <a:off x="6191584" y="2016000"/>
            <a:ext cx="5376000" cy="4513917"/>
          </a:xfrm>
          <a:prstGeom prst="rect">
            <a:avLst/>
          </a:prstGeom>
        </p:spPr>
        <p:txBody>
          <a:bodyPr/>
          <a:lstStyle>
            <a:lvl1pPr marL="0" marR="0" indent="0" algn="l" defTabSz="1219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33" baseline="0"/>
            </a:lvl1pPr>
            <a:lvl2pPr marL="990575" indent="-380990">
              <a:buFont typeface="Wingdings" pitchFamily="2" charset="2"/>
              <a:buChar char="§"/>
              <a:defRPr sz="2133"/>
            </a:lvl2pPr>
            <a:lvl3pPr marL="1523962" indent="-304792">
              <a:buFont typeface="Wingdings" pitchFamily="2" charset="2"/>
              <a:buChar char="§"/>
              <a:defRPr sz="2133"/>
            </a:lvl3pPr>
          </a:lstStyle>
          <a:p>
            <a:r>
              <a:rPr lang="de-DE" dirty="0"/>
              <a:t>Text einfügen / Insert </a:t>
            </a:r>
            <a:r>
              <a:rPr lang="de-DE" dirty="0" err="1"/>
              <a:t>text</a:t>
            </a:r>
            <a:endParaRPr lang="de-DE" dirty="0"/>
          </a:p>
          <a:p>
            <a:endParaRPr lang="de-DE" dirty="0"/>
          </a:p>
        </p:txBody>
      </p:sp>
      <p:sp>
        <p:nvSpPr>
          <p:cNvPr id="27" name="Titel 1"/>
          <p:cNvSpPr>
            <a:spLocks noGrp="1"/>
          </p:cNvSpPr>
          <p:nvPr>
            <p:ph type="title" hasCustomPrompt="1"/>
          </p:nvPr>
        </p:nvSpPr>
        <p:spPr>
          <a:xfrm>
            <a:off x="576000" y="672000"/>
            <a:ext cx="6240000" cy="1056000"/>
          </a:xfrm>
          <a:prstGeom prst="rect">
            <a:avLst/>
          </a:prstGeom>
        </p:spPr>
        <p:txBody>
          <a:bodyPr anchor="b"/>
          <a:lstStyle>
            <a:lvl1pPr algn="l">
              <a:lnSpc>
                <a:spcPts val="3067"/>
              </a:lnSpc>
              <a:defRPr sz="2933" b="0" cap="all" baseline="0"/>
            </a:lvl1pPr>
          </a:lstStyle>
          <a:p>
            <a:r>
              <a:rPr lang="de-DE" dirty="0"/>
              <a:t>Überschrift / Headline</a:t>
            </a:r>
          </a:p>
        </p:txBody>
      </p:sp>
      <p:sp>
        <p:nvSpPr>
          <p:cNvPr id="28" name="Textplatzhalter 3"/>
          <p:cNvSpPr>
            <a:spLocks noGrp="1"/>
          </p:cNvSpPr>
          <p:nvPr>
            <p:ph type="body" sz="quarter" idx="17" hasCustomPrompt="1"/>
          </p:nvPr>
        </p:nvSpPr>
        <p:spPr>
          <a:xfrm>
            <a:off x="576000" y="221029"/>
            <a:ext cx="1440000" cy="276999"/>
          </a:xfrm>
          <a:prstGeom prst="rect">
            <a:avLst/>
          </a:prstGeom>
        </p:spPr>
        <p:txBody>
          <a:bodyPr wrap="none">
            <a:noAutofit/>
          </a:bodyPr>
          <a:lstStyle>
            <a:lvl1pPr marL="0" indent="0">
              <a:buNone/>
              <a:defRPr sz="1000">
                <a:solidFill>
                  <a:srgbClr val="FF0000"/>
                </a:solidFill>
              </a:defRPr>
            </a:lvl1pPr>
          </a:lstStyle>
          <a:p>
            <a:pPr lvl="0"/>
            <a:r>
              <a:rPr lang="de-DE" sz="1000" dirty="0"/>
              <a:t>Rubrik</a:t>
            </a:r>
            <a:endParaRPr lang="de-DE" dirty="0"/>
          </a:p>
        </p:txBody>
      </p:sp>
      <p:sp>
        <p:nvSpPr>
          <p:cNvPr id="35" name="Textfeld 34"/>
          <p:cNvSpPr txBox="1"/>
          <p:nvPr userDrawn="1"/>
        </p:nvSpPr>
        <p:spPr>
          <a:xfrm>
            <a:off x="6664744" y="6548277"/>
            <a:ext cx="1634067" cy="297454"/>
          </a:xfrm>
          <a:prstGeom prst="rect">
            <a:avLst/>
          </a:prstGeom>
          <a:solidFill>
            <a:schemeClr val="bg1"/>
          </a:solidFill>
        </p:spPr>
        <p:txBody>
          <a:bodyPr wrap="square" lIns="120000" rIns="120000" rtlCol="0" anchor="ctr">
            <a:spAutoFit/>
          </a:bodyPr>
          <a:lstStyle/>
          <a:p>
            <a:pPr algn="ctr"/>
            <a:r>
              <a:rPr lang="de-DE" sz="1333" b="1" dirty="0">
                <a:solidFill>
                  <a:srgbClr val="FF0000"/>
                </a:solidFill>
              </a:rPr>
              <a:t>Internal </a:t>
            </a:r>
            <a:r>
              <a:rPr lang="de-DE" sz="1333" b="1" dirty="0" err="1">
                <a:solidFill>
                  <a:srgbClr val="FF0000"/>
                </a:solidFill>
              </a:rPr>
              <a:t>use</a:t>
            </a:r>
            <a:r>
              <a:rPr lang="de-DE" sz="1333" b="1" dirty="0">
                <a:solidFill>
                  <a:srgbClr val="FF0000"/>
                </a:solidFill>
              </a:rPr>
              <a:t> </a:t>
            </a:r>
            <a:r>
              <a:rPr lang="de-DE" sz="1333" b="1" dirty="0" err="1">
                <a:solidFill>
                  <a:srgbClr val="FF0000"/>
                </a:solidFill>
              </a:rPr>
              <a:t>only</a:t>
            </a:r>
            <a:endParaRPr lang="de-DE" sz="1333" b="1" dirty="0">
              <a:solidFill>
                <a:srgbClr val="FF0000"/>
              </a:solidFill>
            </a:endParaRPr>
          </a:p>
        </p:txBody>
      </p:sp>
      <p:sp>
        <p:nvSpPr>
          <p:cNvPr id="38" name="Datumsplatzhalter 4"/>
          <p:cNvSpPr>
            <a:spLocks noGrp="1"/>
          </p:cNvSpPr>
          <p:nvPr>
            <p:ph type="dt" sz="half" idx="18"/>
          </p:nvPr>
        </p:nvSpPr>
        <p:spPr>
          <a:xfrm>
            <a:off x="8567811" y="6590843"/>
            <a:ext cx="2846400" cy="266740"/>
          </a:xfrm>
        </p:spPr>
        <p:txBody>
          <a:bodyPr/>
          <a:lstStyle/>
          <a:p>
            <a:fld id="{9FB3372C-C285-4C87-832F-AE5574074E15}" type="datetime1">
              <a:rPr lang="ja-JP" altLang="en-US" smtClean="0"/>
              <a:t>2021/7/27</a:t>
            </a:fld>
            <a:endParaRPr lang="de-DE" dirty="0"/>
          </a:p>
        </p:txBody>
      </p:sp>
      <p:sp>
        <p:nvSpPr>
          <p:cNvPr id="39" name="Foliennummernplatzhalter 6"/>
          <p:cNvSpPr>
            <a:spLocks noGrp="1"/>
          </p:cNvSpPr>
          <p:nvPr>
            <p:ph type="sldNum" sz="quarter" idx="20"/>
          </p:nvPr>
        </p:nvSpPr>
        <p:spPr>
          <a:xfrm>
            <a:off x="11171531" y="6583363"/>
            <a:ext cx="528000" cy="268800"/>
          </a:xfrm>
        </p:spPr>
        <p:txBody>
          <a:bodyPr/>
          <a:lstStyle/>
          <a:p>
            <a:fld id="{4B72A1DA-A369-4C54-9EDA-A625373D31A8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40" name="Fußzeilenplatzhalter 5"/>
          <p:cNvSpPr>
            <a:spLocks noGrp="1"/>
          </p:cNvSpPr>
          <p:nvPr>
            <p:ph type="ftr" sz="quarter" idx="26"/>
          </p:nvPr>
        </p:nvSpPr>
        <p:spPr>
          <a:xfrm>
            <a:off x="583480" y="6590843"/>
            <a:ext cx="4037453" cy="234000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r>
              <a:rPr lang="de-DE" dirty="0"/>
              <a:t>Balluff Japan | TAS</a:t>
            </a:r>
          </a:p>
        </p:txBody>
      </p:sp>
    </p:spTree>
    <p:extLst>
      <p:ext uri="{BB962C8B-B14F-4D97-AF65-F5344CB8AC3E}">
        <p14:creationId xmlns:p14="http://schemas.microsoft.com/office/powerpoint/2010/main" val="1202053743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Zwei Inhalte, int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2" descr="Z:\Renard\BALLUFF\BalluffPPTMaster\16_9\16_9\BUF_PP_grid2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067"/>
          <a:stretch/>
        </p:blipFill>
        <p:spPr bwMode="auto">
          <a:xfrm>
            <a:off x="0" y="1"/>
            <a:ext cx="12192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Z:\Renard\BALLUFF\BalluffPPTMaster\16_9\16_9\BUF_PP_grid2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067"/>
          <a:stretch/>
        </p:blipFill>
        <p:spPr bwMode="auto">
          <a:xfrm>
            <a:off x="0" y="1"/>
            <a:ext cx="12192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X:\Balluff\02_Logos_Balluff\Neu_2016\BALLUFF_logo_RZ_fi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400" y="312000"/>
            <a:ext cx="1425600" cy="182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X:\Balluff\02_Logos_Balluff\Neu_2016\BALLUFF_logo_RZ_fin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400" y="312000"/>
            <a:ext cx="1425600" cy="182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76000" y="2400000"/>
            <a:ext cx="5376000" cy="4129917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2133" baseline="0">
                <a:solidFill>
                  <a:schemeClr val="tx1"/>
                </a:solidFill>
              </a:defRPr>
            </a:lvl1pPr>
            <a:lvl2pPr marL="990575" indent="-380990" algn="l">
              <a:buFont typeface="Wingdings" pitchFamily="2" charset="2"/>
              <a:buChar char="§"/>
              <a:defRPr sz="2133">
                <a:solidFill>
                  <a:schemeClr val="tx1"/>
                </a:solidFill>
              </a:defRPr>
            </a:lvl2pPr>
            <a:lvl3pPr marL="1600160" indent="-380990" algn="l">
              <a:buFont typeface="Wingdings" pitchFamily="2" charset="2"/>
              <a:buChar char="§"/>
              <a:defRPr sz="2133">
                <a:solidFill>
                  <a:schemeClr val="tx1"/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Text einfügen / Insert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28" name="Textplatzhalter 5"/>
          <p:cNvSpPr>
            <a:spLocks noGrp="1"/>
          </p:cNvSpPr>
          <p:nvPr>
            <p:ph type="body" sz="quarter" idx="19" hasCustomPrompt="1"/>
          </p:nvPr>
        </p:nvSpPr>
        <p:spPr>
          <a:xfrm>
            <a:off x="6191584" y="2400000"/>
            <a:ext cx="5376000" cy="4129917"/>
          </a:xfrm>
          <a:prstGeom prst="rect">
            <a:avLst/>
          </a:prstGeom>
        </p:spPr>
        <p:txBody>
          <a:bodyPr/>
          <a:lstStyle>
            <a:lvl1pPr marL="0" marR="0" indent="0" algn="l" defTabSz="1219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33" baseline="0"/>
            </a:lvl1pPr>
            <a:lvl2pPr marL="990575" indent="-380990">
              <a:buFont typeface="Wingdings" pitchFamily="2" charset="2"/>
              <a:buChar char="§"/>
              <a:defRPr sz="2133"/>
            </a:lvl2pPr>
            <a:lvl3pPr marL="1523962" indent="-304792">
              <a:buFont typeface="Wingdings" pitchFamily="2" charset="2"/>
              <a:buChar char="§"/>
              <a:defRPr sz="2133"/>
            </a:lvl3pPr>
          </a:lstStyle>
          <a:p>
            <a:r>
              <a:rPr lang="de-DE" dirty="0"/>
              <a:t>Text einfügen / Insert </a:t>
            </a:r>
            <a:r>
              <a:rPr lang="de-DE" dirty="0" err="1"/>
              <a:t>text</a:t>
            </a:r>
            <a:endParaRPr lang="de-DE" dirty="0"/>
          </a:p>
          <a:p>
            <a:endParaRPr lang="de-DE" dirty="0"/>
          </a:p>
        </p:txBody>
      </p:sp>
      <p:sp>
        <p:nvSpPr>
          <p:cNvPr id="29" name="Textplatzhalt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2016000"/>
            <a:ext cx="6240000" cy="336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="1" baseline="0"/>
            </a:lvl1pPr>
          </a:lstStyle>
          <a:p>
            <a:pPr lvl="0"/>
            <a:r>
              <a:rPr lang="de-DE" dirty="0"/>
              <a:t>Unterüberschrift / Subheadline</a:t>
            </a:r>
          </a:p>
        </p:txBody>
      </p:sp>
      <p:sp>
        <p:nvSpPr>
          <p:cNvPr id="30" name="Titel 1"/>
          <p:cNvSpPr>
            <a:spLocks noGrp="1"/>
          </p:cNvSpPr>
          <p:nvPr>
            <p:ph type="title" hasCustomPrompt="1"/>
          </p:nvPr>
        </p:nvSpPr>
        <p:spPr>
          <a:xfrm>
            <a:off x="576000" y="672000"/>
            <a:ext cx="6240000" cy="1056000"/>
          </a:xfrm>
          <a:prstGeom prst="rect">
            <a:avLst/>
          </a:prstGeom>
        </p:spPr>
        <p:txBody>
          <a:bodyPr anchor="b"/>
          <a:lstStyle>
            <a:lvl1pPr algn="l">
              <a:lnSpc>
                <a:spcPts val="3067"/>
              </a:lnSpc>
              <a:defRPr sz="2933" b="0" cap="all" baseline="0"/>
            </a:lvl1pPr>
          </a:lstStyle>
          <a:p>
            <a:r>
              <a:rPr lang="de-DE" dirty="0"/>
              <a:t>Überschrift / Headline</a:t>
            </a:r>
          </a:p>
        </p:txBody>
      </p:sp>
      <p:sp>
        <p:nvSpPr>
          <p:cNvPr id="31" name="Textplatzhalter 3"/>
          <p:cNvSpPr>
            <a:spLocks noGrp="1"/>
          </p:cNvSpPr>
          <p:nvPr>
            <p:ph type="body" sz="quarter" idx="17" hasCustomPrompt="1"/>
          </p:nvPr>
        </p:nvSpPr>
        <p:spPr>
          <a:xfrm>
            <a:off x="576000" y="221029"/>
            <a:ext cx="1440000" cy="276999"/>
          </a:xfrm>
          <a:prstGeom prst="rect">
            <a:avLst/>
          </a:prstGeom>
        </p:spPr>
        <p:txBody>
          <a:bodyPr wrap="none">
            <a:noAutofit/>
          </a:bodyPr>
          <a:lstStyle>
            <a:lvl1pPr marL="0" indent="0">
              <a:buNone/>
              <a:defRPr sz="1000">
                <a:solidFill>
                  <a:srgbClr val="FF0000"/>
                </a:solidFill>
              </a:defRPr>
            </a:lvl1pPr>
          </a:lstStyle>
          <a:p>
            <a:pPr lvl="0"/>
            <a:r>
              <a:rPr lang="de-DE" sz="1000" dirty="0"/>
              <a:t>Rubrik</a:t>
            </a:r>
            <a:endParaRPr lang="de-DE" dirty="0"/>
          </a:p>
        </p:txBody>
      </p:sp>
      <p:cxnSp>
        <p:nvCxnSpPr>
          <p:cNvPr id="36" name="Gerade Verbindung 35"/>
          <p:cNvCxnSpPr/>
          <p:nvPr userDrawn="1"/>
        </p:nvCxnSpPr>
        <p:spPr>
          <a:xfrm>
            <a:off x="3433270" y="6702033"/>
            <a:ext cx="7139635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feld 36"/>
          <p:cNvSpPr txBox="1"/>
          <p:nvPr userDrawn="1"/>
        </p:nvSpPr>
        <p:spPr>
          <a:xfrm>
            <a:off x="6664744" y="6548277"/>
            <a:ext cx="1634067" cy="297454"/>
          </a:xfrm>
          <a:prstGeom prst="rect">
            <a:avLst/>
          </a:prstGeom>
          <a:solidFill>
            <a:schemeClr val="bg1"/>
          </a:solidFill>
        </p:spPr>
        <p:txBody>
          <a:bodyPr wrap="square" lIns="120000" rIns="120000" rtlCol="0" anchor="ctr">
            <a:spAutoFit/>
          </a:bodyPr>
          <a:lstStyle/>
          <a:p>
            <a:pPr algn="ctr"/>
            <a:r>
              <a:rPr lang="de-DE" sz="1333" b="1" dirty="0">
                <a:solidFill>
                  <a:srgbClr val="FF0000"/>
                </a:solidFill>
              </a:rPr>
              <a:t>Internal </a:t>
            </a:r>
            <a:r>
              <a:rPr lang="de-DE" sz="1333" b="1" dirty="0" err="1">
                <a:solidFill>
                  <a:srgbClr val="FF0000"/>
                </a:solidFill>
              </a:rPr>
              <a:t>use</a:t>
            </a:r>
            <a:r>
              <a:rPr lang="de-DE" sz="1333" b="1" dirty="0">
                <a:solidFill>
                  <a:srgbClr val="FF0000"/>
                </a:solidFill>
              </a:rPr>
              <a:t> </a:t>
            </a:r>
            <a:r>
              <a:rPr lang="de-DE" sz="1333" b="1" dirty="0" err="1">
                <a:solidFill>
                  <a:srgbClr val="FF0000"/>
                </a:solidFill>
              </a:rPr>
              <a:t>only</a:t>
            </a:r>
            <a:endParaRPr lang="de-DE" sz="1333" b="1" dirty="0">
              <a:solidFill>
                <a:srgbClr val="FF0000"/>
              </a:solidFill>
            </a:endParaRPr>
          </a:p>
        </p:txBody>
      </p:sp>
      <p:sp>
        <p:nvSpPr>
          <p:cNvPr id="38" name="Datumsplatzhalter 4"/>
          <p:cNvSpPr>
            <a:spLocks noGrp="1"/>
          </p:cNvSpPr>
          <p:nvPr>
            <p:ph type="dt" sz="half" idx="18"/>
          </p:nvPr>
        </p:nvSpPr>
        <p:spPr>
          <a:xfrm>
            <a:off x="8567811" y="6590843"/>
            <a:ext cx="2846400" cy="266740"/>
          </a:xfrm>
        </p:spPr>
        <p:txBody>
          <a:bodyPr/>
          <a:lstStyle/>
          <a:p>
            <a:fld id="{4D7CB8F1-8840-462E-AE44-CB4F83CC63CD}" type="datetime1">
              <a:rPr lang="ja-JP" altLang="en-US" smtClean="0"/>
              <a:t>2021/7/27</a:t>
            </a:fld>
            <a:endParaRPr lang="de-DE" dirty="0"/>
          </a:p>
        </p:txBody>
      </p:sp>
      <p:sp>
        <p:nvSpPr>
          <p:cNvPr id="39" name="Foliennummernplatzhalter 6"/>
          <p:cNvSpPr>
            <a:spLocks noGrp="1"/>
          </p:cNvSpPr>
          <p:nvPr>
            <p:ph type="sldNum" sz="quarter" idx="20"/>
          </p:nvPr>
        </p:nvSpPr>
        <p:spPr>
          <a:xfrm>
            <a:off x="11171531" y="6583363"/>
            <a:ext cx="528000" cy="268800"/>
          </a:xfrm>
        </p:spPr>
        <p:txBody>
          <a:bodyPr/>
          <a:lstStyle/>
          <a:p>
            <a:fld id="{4B72A1DA-A369-4C54-9EDA-A625373D31A8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40" name="Fußzeilenplatzhalter 5"/>
          <p:cNvSpPr>
            <a:spLocks noGrp="1"/>
          </p:cNvSpPr>
          <p:nvPr>
            <p:ph type="ftr" sz="quarter" idx="26"/>
          </p:nvPr>
        </p:nvSpPr>
        <p:spPr>
          <a:xfrm>
            <a:off x="583480" y="6590843"/>
            <a:ext cx="4037453" cy="234000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r>
              <a:rPr lang="de-DE" dirty="0"/>
              <a:t>Balluff Japan | TAS</a:t>
            </a:r>
          </a:p>
        </p:txBody>
      </p:sp>
    </p:spTree>
    <p:extLst>
      <p:ext uri="{BB962C8B-B14F-4D97-AF65-F5344CB8AC3E}">
        <p14:creationId xmlns:p14="http://schemas.microsoft.com/office/powerpoint/2010/main" val="14710967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folie 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Z:\Renard\BALLUFF\BalluffPPTMaster\16_9\16_9\BUF_PP_grid2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067"/>
          <a:stretch/>
        </p:blipFill>
        <p:spPr bwMode="auto">
          <a:xfrm>
            <a:off x="0" y="1"/>
            <a:ext cx="12192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Z:\Renard\BALLUFF\BalluffPPTMaster\16_9\16_9\BUF_PP_grid2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067"/>
          <a:stretch/>
        </p:blipFill>
        <p:spPr bwMode="auto">
          <a:xfrm>
            <a:off x="0" y="1"/>
            <a:ext cx="12192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feld 29"/>
          <p:cNvSpPr txBox="1"/>
          <p:nvPr/>
        </p:nvSpPr>
        <p:spPr>
          <a:xfrm>
            <a:off x="576001" y="1270229"/>
            <a:ext cx="5010273" cy="88742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l">
              <a:lnSpc>
                <a:spcPts val="3067"/>
              </a:lnSpc>
            </a:pPr>
            <a:r>
              <a:rPr lang="de-DE" sz="2933" b="0" cap="all" baseline="0" dirty="0"/>
              <a:t>Vielen Dank für </a:t>
            </a:r>
          </a:p>
          <a:p>
            <a:pPr algn="l">
              <a:lnSpc>
                <a:spcPts val="3067"/>
              </a:lnSpc>
            </a:pPr>
            <a:r>
              <a:rPr lang="de-DE" sz="2933" b="0" cap="all" baseline="0" dirty="0"/>
              <a:t>Ihre Aufmerksamkeit! </a:t>
            </a:r>
          </a:p>
        </p:txBody>
      </p:sp>
      <p:sp>
        <p:nvSpPr>
          <p:cNvPr id="35" name="Textfeld 34"/>
          <p:cNvSpPr txBox="1"/>
          <p:nvPr/>
        </p:nvSpPr>
        <p:spPr>
          <a:xfrm>
            <a:off x="576001" y="6601028"/>
            <a:ext cx="8132996" cy="269584"/>
          </a:xfrm>
          <a:prstGeom prst="rect">
            <a:avLst/>
          </a:prstGeom>
        </p:spPr>
        <p:txBody>
          <a:bodyPr vert="horz" lIns="120000" tIns="62400" rIns="120000" bIns="62400" rtlCol="0" anchor="ctr">
            <a:spAutoFit/>
          </a:bodyPr>
          <a:lstStyle>
            <a:defPPr>
              <a:defRPr lang="de-DE"/>
            </a:defPPr>
            <a:lvl1pPr>
              <a:defRPr sz="700"/>
            </a:lvl1pPr>
          </a:lstStyle>
          <a:p>
            <a:pPr lvl="0"/>
            <a:r>
              <a:rPr lang="de-DE" sz="933" dirty="0"/>
              <a:t>© Alle Rechte bei: Balluff GmbH, Neuhausen. Die Weitergabe der Schrift im Original oder in Kopie sowie die Überlassung an Dritte ist nicht gestattet.</a:t>
            </a:r>
          </a:p>
        </p:txBody>
      </p:sp>
      <p:sp>
        <p:nvSpPr>
          <p:cNvPr id="36" name="Textplatzhalter 5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481517"/>
            <a:ext cx="7200000" cy="4367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 dirty="0"/>
              <a:t>Name</a:t>
            </a:r>
          </a:p>
        </p:txBody>
      </p:sp>
      <p:sp>
        <p:nvSpPr>
          <p:cNvPr id="38" name="Textplatzhalter 5"/>
          <p:cNvSpPr>
            <a:spLocks noGrp="1"/>
          </p:cNvSpPr>
          <p:nvPr>
            <p:ph type="body" sz="quarter" idx="14" hasCustomPrompt="1"/>
          </p:nvPr>
        </p:nvSpPr>
        <p:spPr>
          <a:xfrm>
            <a:off x="576000" y="3876414"/>
            <a:ext cx="7200000" cy="4367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 dirty="0"/>
              <a:t>BU</a:t>
            </a:r>
          </a:p>
        </p:txBody>
      </p:sp>
      <p:sp>
        <p:nvSpPr>
          <p:cNvPr id="39" name="Textfeld 38"/>
          <p:cNvSpPr txBox="1"/>
          <p:nvPr/>
        </p:nvSpPr>
        <p:spPr>
          <a:xfrm>
            <a:off x="576000" y="4278702"/>
            <a:ext cx="12267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33" dirty="0"/>
              <a:t>Telefon:</a:t>
            </a:r>
            <a:r>
              <a:rPr lang="de-DE" sz="2400" dirty="0"/>
              <a:t> </a:t>
            </a:r>
          </a:p>
        </p:txBody>
      </p:sp>
      <p:sp>
        <p:nvSpPr>
          <p:cNvPr id="40" name="Textplatzhalter 5"/>
          <p:cNvSpPr>
            <a:spLocks noGrp="1"/>
          </p:cNvSpPr>
          <p:nvPr>
            <p:ph type="body" sz="quarter" idx="15" hasCustomPrompt="1"/>
          </p:nvPr>
        </p:nvSpPr>
        <p:spPr>
          <a:xfrm>
            <a:off x="1673133" y="4302374"/>
            <a:ext cx="6100487" cy="4367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 dirty="0"/>
              <a:t>07158 173 - </a:t>
            </a:r>
            <a:r>
              <a:rPr lang="de-DE" dirty="0" err="1"/>
              <a:t>xxxx</a:t>
            </a:r>
            <a:endParaRPr lang="de-DE" dirty="0"/>
          </a:p>
        </p:txBody>
      </p:sp>
      <p:sp>
        <p:nvSpPr>
          <p:cNvPr id="41" name="Textfeld 40"/>
          <p:cNvSpPr txBox="1"/>
          <p:nvPr/>
        </p:nvSpPr>
        <p:spPr>
          <a:xfrm>
            <a:off x="576000" y="4665931"/>
            <a:ext cx="1111202" cy="4205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33" dirty="0"/>
              <a:t>E-Mail: </a:t>
            </a:r>
          </a:p>
        </p:txBody>
      </p:sp>
      <p:sp>
        <p:nvSpPr>
          <p:cNvPr id="42" name="Textplatzhalter 5"/>
          <p:cNvSpPr>
            <a:spLocks noGrp="1"/>
          </p:cNvSpPr>
          <p:nvPr>
            <p:ph type="body" sz="quarter" idx="16" hasCustomPrompt="1"/>
          </p:nvPr>
        </p:nvSpPr>
        <p:spPr>
          <a:xfrm>
            <a:off x="1672033" y="4666308"/>
            <a:ext cx="6101587" cy="4367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 dirty="0"/>
              <a:t>…@balluff.de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576001" y="2160000"/>
            <a:ext cx="5010273" cy="760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2667"/>
              </a:lnSpc>
            </a:pPr>
            <a:r>
              <a:rPr lang="de-DE" sz="2133" b="1" baseline="0" dirty="0"/>
              <a:t>Für Fragen stehe ich </a:t>
            </a:r>
            <a:br>
              <a:rPr lang="de-DE" sz="2133" b="1" baseline="0" dirty="0"/>
            </a:br>
            <a:r>
              <a:rPr lang="de-DE" sz="2133" b="1" baseline="0" dirty="0"/>
              <a:t>jederzeit gerne zur Verfügung.</a:t>
            </a:r>
          </a:p>
        </p:txBody>
      </p:sp>
      <p:pic>
        <p:nvPicPr>
          <p:cNvPr id="23" name="Picture 2" descr="X:\Balluff\02_Logos_Balluff\Neu_2016\BALLUFF_logo_RZ_fi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400" y="312000"/>
            <a:ext cx="1425600" cy="182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X:\Balluff\02_Logos_Balluff\Neu_2016\BALLUFF_logo_RZ_fin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400" y="312000"/>
            <a:ext cx="1425600" cy="182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Datumsplatzhalter 4"/>
          <p:cNvSpPr>
            <a:spLocks noGrp="1"/>
          </p:cNvSpPr>
          <p:nvPr>
            <p:ph type="dt" sz="half" idx="18"/>
          </p:nvPr>
        </p:nvSpPr>
        <p:spPr>
          <a:xfrm>
            <a:off x="8560331" y="6624001"/>
            <a:ext cx="2846400" cy="266740"/>
          </a:xfrm>
        </p:spPr>
        <p:txBody>
          <a:bodyPr/>
          <a:lstStyle/>
          <a:p>
            <a:fld id="{7CC6829B-E15C-40A5-B3D6-A6F76CB6BCCE}" type="datetime1">
              <a:rPr lang="ja-JP" altLang="en-US" smtClean="0"/>
              <a:t>2021/7/27</a:t>
            </a:fld>
            <a:endParaRPr lang="de-DE" dirty="0"/>
          </a:p>
        </p:txBody>
      </p:sp>
      <p:sp>
        <p:nvSpPr>
          <p:cNvPr id="25" name="Foliennummernplatzhalter 6"/>
          <p:cNvSpPr>
            <a:spLocks noGrp="1"/>
          </p:cNvSpPr>
          <p:nvPr>
            <p:ph type="sldNum" sz="quarter" idx="20"/>
          </p:nvPr>
        </p:nvSpPr>
        <p:spPr>
          <a:xfrm>
            <a:off x="11171531" y="6624000"/>
            <a:ext cx="528000" cy="268800"/>
          </a:xfrm>
        </p:spPr>
        <p:txBody>
          <a:bodyPr/>
          <a:lstStyle/>
          <a:p>
            <a:fld id="{4B72A1DA-A369-4C54-9EDA-A625373D31A8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4145569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folie 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Z:\Renard\BALLUFF\BalluffPPTMaster\16_9\16_9\BUF_PP_grid2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067"/>
          <a:stretch/>
        </p:blipFill>
        <p:spPr bwMode="auto">
          <a:xfrm>
            <a:off x="0" y="1"/>
            <a:ext cx="12192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feld 29"/>
          <p:cNvSpPr txBox="1"/>
          <p:nvPr/>
        </p:nvSpPr>
        <p:spPr>
          <a:xfrm>
            <a:off x="576001" y="1279829"/>
            <a:ext cx="5010273" cy="88742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l">
              <a:lnSpc>
                <a:spcPts val="3067"/>
              </a:lnSpc>
            </a:pPr>
            <a:r>
              <a:rPr lang="en-US" sz="2933" b="0" i="0" u="none" strike="noStrike" kern="1200" cap="all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Thank you for your Attention!</a:t>
            </a:r>
            <a:r>
              <a:rPr lang="de-DE" sz="2933" b="0" cap="all" baseline="0" dirty="0"/>
              <a:t> </a:t>
            </a:r>
          </a:p>
        </p:txBody>
      </p:sp>
      <p:sp>
        <p:nvSpPr>
          <p:cNvPr id="36" name="Textplatzhalter 5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481517"/>
            <a:ext cx="7200000" cy="4367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 dirty="0"/>
              <a:t>Name</a:t>
            </a:r>
          </a:p>
        </p:txBody>
      </p:sp>
      <p:sp>
        <p:nvSpPr>
          <p:cNvPr id="38" name="Textplatzhalter 5"/>
          <p:cNvSpPr>
            <a:spLocks noGrp="1"/>
          </p:cNvSpPr>
          <p:nvPr>
            <p:ph type="body" sz="quarter" idx="14" hasCustomPrompt="1"/>
          </p:nvPr>
        </p:nvSpPr>
        <p:spPr>
          <a:xfrm>
            <a:off x="576000" y="3876414"/>
            <a:ext cx="7200000" cy="4367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 dirty="0"/>
              <a:t>BU</a:t>
            </a:r>
          </a:p>
        </p:txBody>
      </p:sp>
      <p:sp>
        <p:nvSpPr>
          <p:cNvPr id="39" name="Textfeld 38"/>
          <p:cNvSpPr txBox="1"/>
          <p:nvPr/>
        </p:nvSpPr>
        <p:spPr>
          <a:xfrm>
            <a:off x="576000" y="4278702"/>
            <a:ext cx="1136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33" dirty="0"/>
              <a:t>Phone:</a:t>
            </a:r>
            <a:r>
              <a:rPr lang="de-DE" sz="2400" dirty="0"/>
              <a:t> </a:t>
            </a:r>
          </a:p>
        </p:txBody>
      </p:sp>
      <p:sp>
        <p:nvSpPr>
          <p:cNvPr id="40" name="Textplatzhalter 5"/>
          <p:cNvSpPr>
            <a:spLocks noGrp="1"/>
          </p:cNvSpPr>
          <p:nvPr>
            <p:ph type="body" sz="quarter" idx="15" hasCustomPrompt="1"/>
          </p:nvPr>
        </p:nvSpPr>
        <p:spPr>
          <a:xfrm>
            <a:off x="1682886" y="4302374"/>
            <a:ext cx="6091615" cy="4367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 dirty="0"/>
              <a:t>07158 173 - </a:t>
            </a:r>
            <a:r>
              <a:rPr lang="de-DE" dirty="0" err="1"/>
              <a:t>xxxx</a:t>
            </a:r>
            <a:endParaRPr lang="de-DE" dirty="0"/>
          </a:p>
        </p:txBody>
      </p:sp>
      <p:sp>
        <p:nvSpPr>
          <p:cNvPr id="41" name="Textfeld 40"/>
          <p:cNvSpPr txBox="1"/>
          <p:nvPr/>
        </p:nvSpPr>
        <p:spPr>
          <a:xfrm>
            <a:off x="576001" y="4665931"/>
            <a:ext cx="1080745" cy="4205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33" dirty="0" err="1"/>
              <a:t>e-mail</a:t>
            </a:r>
            <a:r>
              <a:rPr lang="de-DE" sz="2133" dirty="0"/>
              <a:t>: </a:t>
            </a:r>
          </a:p>
        </p:txBody>
      </p:sp>
      <p:sp>
        <p:nvSpPr>
          <p:cNvPr id="42" name="Textplatzhalter 5"/>
          <p:cNvSpPr>
            <a:spLocks noGrp="1"/>
          </p:cNvSpPr>
          <p:nvPr>
            <p:ph type="body" sz="quarter" idx="16" hasCustomPrompt="1"/>
          </p:nvPr>
        </p:nvSpPr>
        <p:spPr>
          <a:xfrm>
            <a:off x="1681788" y="4666308"/>
            <a:ext cx="6092713" cy="4367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 dirty="0"/>
              <a:t>…@balluff.com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576001" y="2184292"/>
            <a:ext cx="5010273" cy="760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2667"/>
              </a:lnSpc>
            </a:pPr>
            <a:r>
              <a:rPr lang="de-DE" sz="2133" b="1" baseline="0" dirty="0" err="1"/>
              <a:t>If</a:t>
            </a:r>
            <a:r>
              <a:rPr lang="de-DE" sz="2133" b="1" baseline="0" dirty="0"/>
              <a:t> </a:t>
            </a:r>
            <a:r>
              <a:rPr lang="de-DE" sz="2133" b="1" baseline="0" dirty="0" err="1"/>
              <a:t>there</a:t>
            </a:r>
            <a:r>
              <a:rPr lang="de-DE" sz="2133" b="1" baseline="0" dirty="0"/>
              <a:t> </a:t>
            </a:r>
            <a:r>
              <a:rPr lang="de-DE" sz="2133" b="1" baseline="0" dirty="0" err="1"/>
              <a:t>are</a:t>
            </a:r>
            <a:r>
              <a:rPr lang="de-DE" sz="2133" b="1" baseline="0" dirty="0"/>
              <a:t> </a:t>
            </a:r>
            <a:r>
              <a:rPr lang="de-DE" sz="2133" b="1" baseline="0" dirty="0" err="1"/>
              <a:t>any</a:t>
            </a:r>
            <a:r>
              <a:rPr lang="de-DE" sz="2133" b="1" baseline="0" dirty="0"/>
              <a:t> </a:t>
            </a:r>
            <a:r>
              <a:rPr lang="de-DE" sz="2133" b="1" baseline="0" dirty="0" err="1"/>
              <a:t>questions</a:t>
            </a:r>
            <a:r>
              <a:rPr lang="de-DE" sz="2133" b="1" baseline="0" dirty="0"/>
              <a:t>, </a:t>
            </a:r>
            <a:r>
              <a:rPr lang="de-DE" sz="2133" b="1" baseline="0" dirty="0" err="1"/>
              <a:t>please</a:t>
            </a:r>
            <a:r>
              <a:rPr lang="de-DE" sz="2133" b="1" baseline="0" dirty="0"/>
              <a:t> </a:t>
            </a:r>
            <a:r>
              <a:rPr lang="de-DE" sz="2133" b="1" baseline="0" dirty="0" err="1"/>
              <a:t>feel</a:t>
            </a:r>
            <a:r>
              <a:rPr lang="de-DE" sz="2133" b="1" baseline="0" dirty="0"/>
              <a:t> </a:t>
            </a:r>
            <a:r>
              <a:rPr lang="de-DE" sz="2133" b="1" baseline="0" dirty="0" err="1"/>
              <a:t>free</a:t>
            </a:r>
            <a:r>
              <a:rPr lang="de-DE" sz="2133" b="1" baseline="0" dirty="0"/>
              <a:t> </a:t>
            </a:r>
            <a:r>
              <a:rPr lang="de-DE" sz="2133" b="1" baseline="0" dirty="0" err="1"/>
              <a:t>to</a:t>
            </a:r>
            <a:r>
              <a:rPr lang="de-DE" sz="2133" b="1" baseline="0" dirty="0"/>
              <a:t> </a:t>
            </a:r>
            <a:r>
              <a:rPr lang="de-DE" sz="2133" b="1" baseline="0" dirty="0" err="1"/>
              <a:t>contact</a:t>
            </a:r>
            <a:r>
              <a:rPr lang="de-DE" sz="2133" b="1" baseline="0" dirty="0"/>
              <a:t> </a:t>
            </a:r>
            <a:r>
              <a:rPr lang="de-DE" sz="2133" b="1" baseline="0" dirty="0" err="1"/>
              <a:t>me</a:t>
            </a:r>
            <a:r>
              <a:rPr lang="de-DE" sz="2133" b="1" baseline="0" dirty="0"/>
              <a:t>.</a:t>
            </a:r>
            <a:endParaRPr lang="de-DE" sz="2133" b="1" dirty="0"/>
          </a:p>
        </p:txBody>
      </p:sp>
      <p:pic>
        <p:nvPicPr>
          <p:cNvPr id="23" name="Picture 2" descr="X:\Balluff\02_Logos_Balluff\Neu_2016\BALLUFF_logo_RZ_fi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400" y="312000"/>
            <a:ext cx="1425600" cy="182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feld 17"/>
          <p:cNvSpPr txBox="1"/>
          <p:nvPr userDrawn="1"/>
        </p:nvSpPr>
        <p:spPr>
          <a:xfrm>
            <a:off x="576001" y="6603590"/>
            <a:ext cx="9089868" cy="269584"/>
          </a:xfrm>
          <a:prstGeom prst="rect">
            <a:avLst/>
          </a:prstGeom>
        </p:spPr>
        <p:txBody>
          <a:bodyPr vert="horz" wrap="square" lIns="120000" tIns="62400" rIns="120000" bIns="62400" rtlCol="0" anchor="ctr">
            <a:spAutoFit/>
          </a:bodyPr>
          <a:lstStyle>
            <a:defPPr>
              <a:defRPr lang="de-DE"/>
            </a:defPPr>
            <a:lvl1pPr>
              <a:defRPr sz="700"/>
            </a:lvl1pPr>
          </a:lstStyle>
          <a:p>
            <a:r>
              <a:rPr lang="de-DE" sz="933" dirty="0">
                <a:solidFill>
                  <a:schemeClr val="tx1"/>
                </a:solidFill>
              </a:rPr>
              <a:t>© </a:t>
            </a:r>
            <a:r>
              <a:rPr lang="en-US" sz="933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 rights reserved: Balluff GmbH, </a:t>
            </a:r>
            <a:r>
              <a:rPr lang="en-US" sz="933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Neuhausen</a:t>
            </a:r>
            <a:r>
              <a:rPr lang="en-US" sz="933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Transmission of this text in original or copy form as well as sharing with third parties is prohibited.</a:t>
            </a:r>
            <a:endParaRPr lang="de-DE" sz="933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pic>
        <p:nvPicPr>
          <p:cNvPr id="22" name="Picture 2" descr="X:\Balluff\02_Logos_Balluff\Neu_2016\BALLUFF_logo_RZ_fin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400" y="312000"/>
            <a:ext cx="1425600" cy="182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Datumsplatzhalter 4"/>
          <p:cNvSpPr>
            <a:spLocks noGrp="1"/>
          </p:cNvSpPr>
          <p:nvPr>
            <p:ph type="dt" sz="half" idx="18"/>
          </p:nvPr>
        </p:nvSpPr>
        <p:spPr>
          <a:xfrm>
            <a:off x="8560331" y="6613905"/>
            <a:ext cx="2846400" cy="266740"/>
          </a:xfrm>
        </p:spPr>
        <p:txBody>
          <a:bodyPr/>
          <a:lstStyle/>
          <a:p>
            <a:fld id="{0DD10D18-EEE9-47C2-B211-2024AD0DC0B0}" type="datetime1">
              <a:rPr lang="ja-JP" altLang="en-US" smtClean="0"/>
              <a:t>2021/7/27</a:t>
            </a:fld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20"/>
          </p:nvPr>
        </p:nvSpPr>
        <p:spPr>
          <a:xfrm>
            <a:off x="11171531" y="6608387"/>
            <a:ext cx="528000" cy="268800"/>
          </a:xfrm>
        </p:spPr>
        <p:txBody>
          <a:bodyPr/>
          <a:lstStyle/>
          <a:p>
            <a:fld id="{4B72A1DA-A369-4C54-9EDA-A625373D31A8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3926522"/>
      </p:ext>
    </p:extLst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folie_gene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\\ECHOLOT-BOX\Tauschboerse\Renard\BALLUFF\BalluffPPTMaster\16_9\16_9\BUF_PP_grid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1987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X:\Balluff\02_Logos_Balluff\Neu_2016\BALLUFF_logo_RZ_fin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3200" y="312001"/>
            <a:ext cx="1924800" cy="245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Bild 1" descr="BALLUFF_Claim_P_032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7646" y="3959850"/>
            <a:ext cx="5154905" cy="1443652"/>
          </a:xfrm>
          <a:prstGeom prst="rect">
            <a:avLst/>
          </a:prstGeom>
        </p:spPr>
      </p:pic>
      <p:sp>
        <p:nvSpPr>
          <p:cNvPr id="10" name="Oval 8"/>
          <p:cNvSpPr>
            <a:spLocks noChangeAspect="1"/>
          </p:cNvSpPr>
          <p:nvPr userDrawn="1"/>
        </p:nvSpPr>
        <p:spPr>
          <a:xfrm>
            <a:off x="5987477" y="3718718"/>
            <a:ext cx="117348" cy="117348"/>
          </a:xfrm>
          <a:prstGeom prst="ellipse">
            <a:avLst/>
          </a:prstGeom>
          <a:solidFill>
            <a:srgbClr val="E734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/>
            <a:endParaRPr lang="de-DE" sz="2400" dirty="0">
              <a:solidFill>
                <a:prstClr val="white"/>
              </a:solidFill>
            </a:endParaRPr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6085012" y="3812886"/>
            <a:ext cx="716189" cy="683213"/>
          </a:xfrm>
          <a:prstGeom prst="line">
            <a:avLst/>
          </a:prstGeom>
          <a:ln w="1905"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feld 1"/>
          <p:cNvSpPr txBox="1"/>
          <p:nvPr userDrawn="1"/>
        </p:nvSpPr>
        <p:spPr>
          <a:xfrm>
            <a:off x="1150921" y="2428633"/>
            <a:ext cx="771557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800" dirty="0"/>
              <a:t>BALLUFF EIN GLOBALES </a:t>
            </a:r>
            <a:br>
              <a:rPr lang="de-DE" sz="4800" dirty="0"/>
            </a:br>
            <a:r>
              <a:rPr lang="de-DE" sz="4800" dirty="0"/>
              <a:t>VERSPRECHEN</a:t>
            </a:r>
          </a:p>
        </p:txBody>
      </p:sp>
    </p:spTree>
    <p:extLst>
      <p:ext uri="{BB962C8B-B14F-4D97-AF65-F5344CB8AC3E}">
        <p14:creationId xmlns:p14="http://schemas.microsoft.com/office/powerpoint/2010/main" val="377248178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\\ECHOLOT-BOX\Tauschboerse\Renard\BALLUFF\BalluffPPTMaster\16_9\16_9\BUF_PP_grid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1987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itel 1"/>
          <p:cNvSpPr>
            <a:spLocks noGrp="1"/>
          </p:cNvSpPr>
          <p:nvPr>
            <p:ph type="ctrTitle" hasCustomPrompt="1"/>
          </p:nvPr>
        </p:nvSpPr>
        <p:spPr>
          <a:xfrm>
            <a:off x="576000" y="2496000"/>
            <a:ext cx="7440000" cy="1920000"/>
          </a:xfrm>
          <a:prstGeom prst="rect">
            <a:avLst/>
          </a:prstGeom>
        </p:spPr>
        <p:txBody>
          <a:bodyPr/>
          <a:lstStyle>
            <a:lvl1pPr algn="l">
              <a:lnSpc>
                <a:spcPts val="4667"/>
              </a:lnSpc>
              <a:defRPr sz="4533" b="0" cap="all" baseline="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Herzlich Willkommen / Welcome</a:t>
            </a:r>
          </a:p>
        </p:txBody>
      </p:sp>
      <p:sp>
        <p:nvSpPr>
          <p:cNvPr id="19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76000" y="1728000"/>
            <a:ext cx="7440000" cy="768000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133" b="1" baseline="0">
                <a:solidFill>
                  <a:schemeClr val="tx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Thema / Topic</a:t>
            </a:r>
          </a:p>
        </p:txBody>
      </p:sp>
      <p:pic>
        <p:nvPicPr>
          <p:cNvPr id="16" name="Picture 2" descr="X:\Balluff\02_Logos_Balluff\Neu_2016\BALLUFF_logo_RZ_fi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3200" y="312001"/>
            <a:ext cx="1924800" cy="245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\\ECHOLOT-BOX\Tauschboerse\Renard\BALLUFF\BalluffPPTMaster\16_9\16_9\BUF_PP_grid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1987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X:\Balluff\02_Logos_Balluff\Neu_2016\BALLUFF_logo_RZ_fin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3200" y="312001"/>
            <a:ext cx="1924800" cy="245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Datumsplatzhalter 4"/>
          <p:cNvSpPr>
            <a:spLocks noGrp="1"/>
          </p:cNvSpPr>
          <p:nvPr>
            <p:ph type="dt" sz="half" idx="18"/>
          </p:nvPr>
        </p:nvSpPr>
        <p:spPr>
          <a:xfrm>
            <a:off x="8567811" y="6590843"/>
            <a:ext cx="2846400" cy="266740"/>
          </a:xfrm>
        </p:spPr>
        <p:txBody>
          <a:bodyPr/>
          <a:lstStyle/>
          <a:p>
            <a:fld id="{316FBFF6-6BC9-437E-B420-17658265518F}" type="datetime1">
              <a:rPr lang="ja-JP" altLang="en-US" smtClean="0"/>
              <a:t>2021/7/27</a:t>
            </a:fld>
            <a:endParaRPr lang="de-DE" dirty="0"/>
          </a:p>
        </p:txBody>
      </p:sp>
      <p:sp>
        <p:nvSpPr>
          <p:cNvPr id="17" name="Foliennummernplatzhalter 6"/>
          <p:cNvSpPr>
            <a:spLocks noGrp="1"/>
          </p:cNvSpPr>
          <p:nvPr>
            <p:ph type="sldNum" sz="quarter" idx="20"/>
          </p:nvPr>
        </p:nvSpPr>
        <p:spPr>
          <a:xfrm>
            <a:off x="11171531" y="6583363"/>
            <a:ext cx="528000" cy="268800"/>
          </a:xfrm>
        </p:spPr>
        <p:txBody>
          <a:bodyPr/>
          <a:lstStyle/>
          <a:p>
            <a:fld id="{4B72A1DA-A369-4C54-9EDA-A625373D31A8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20" name="Fußzeilenplatzhalter 5"/>
          <p:cNvSpPr>
            <a:spLocks noGrp="1"/>
          </p:cNvSpPr>
          <p:nvPr>
            <p:ph type="ftr" sz="quarter" idx="26"/>
          </p:nvPr>
        </p:nvSpPr>
        <p:spPr>
          <a:xfrm>
            <a:off x="583480" y="6590843"/>
            <a:ext cx="4037453" cy="234000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r>
              <a:rPr lang="de-DE" dirty="0"/>
              <a:t>Balluff Japan | TAS</a:t>
            </a:r>
          </a:p>
        </p:txBody>
      </p:sp>
    </p:spTree>
    <p:extLst>
      <p:ext uri="{BB962C8B-B14F-4D97-AF65-F5344CB8AC3E}">
        <p14:creationId xmlns:p14="http://schemas.microsoft.com/office/powerpoint/2010/main" val="2378754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cutive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Z:\Renard\BALLUFF\BalluffPPTMaster\16_9\16_9\BUF_PP_grid2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067"/>
          <a:stretch/>
        </p:blipFill>
        <p:spPr bwMode="auto">
          <a:xfrm>
            <a:off x="0" y="1"/>
            <a:ext cx="12192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Z:\Renard\BALLUFF\BalluffPPTMaster\16_9\16_9\BUF_PP_grid2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067"/>
          <a:stretch/>
        </p:blipFill>
        <p:spPr bwMode="auto">
          <a:xfrm>
            <a:off x="0" y="1"/>
            <a:ext cx="12192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X:\Balluff\02_Logos_Balluff\Neu_2016\BALLUFF_logo_RZ_fi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400" y="312000"/>
            <a:ext cx="1425600" cy="182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X:\Balluff\02_Logos_Balluff\Neu_2016\BALLUFF_logo_RZ_fin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400" y="312000"/>
            <a:ext cx="1425600" cy="182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Bildplatzhalter 2"/>
          <p:cNvSpPr>
            <a:spLocks noGrp="1"/>
          </p:cNvSpPr>
          <p:nvPr>
            <p:ph type="pic" idx="15" hasCustomPrompt="1"/>
          </p:nvPr>
        </p:nvSpPr>
        <p:spPr>
          <a:xfrm>
            <a:off x="9263584" y="4431129"/>
            <a:ext cx="2304000" cy="158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de-DE" dirty="0"/>
              <a:t>Bild durch Klicken auf Symbol hinzufügen / </a:t>
            </a:r>
            <a:r>
              <a:rPr lang="de-DE" dirty="0" err="1"/>
              <a:t>Please</a:t>
            </a:r>
            <a:r>
              <a:rPr lang="de-DE" dirty="0"/>
              <a:t> </a:t>
            </a:r>
            <a:r>
              <a:rPr lang="de-DE" dirty="0" err="1"/>
              <a:t>insert</a:t>
            </a:r>
            <a:r>
              <a:rPr lang="de-DE" dirty="0"/>
              <a:t> </a:t>
            </a:r>
            <a:r>
              <a:rPr lang="de-DE" dirty="0" err="1"/>
              <a:t>pictures</a:t>
            </a:r>
            <a:r>
              <a:rPr lang="de-DE" dirty="0"/>
              <a:t> </a:t>
            </a:r>
            <a:r>
              <a:rPr lang="de-DE" dirty="0" err="1"/>
              <a:t>here</a:t>
            </a:r>
            <a:r>
              <a:rPr lang="de-DE" dirty="0"/>
              <a:t>.</a:t>
            </a:r>
          </a:p>
        </p:txBody>
      </p:sp>
      <p:sp>
        <p:nvSpPr>
          <p:cNvPr id="33" name="Bildplatzhalter 2"/>
          <p:cNvSpPr>
            <a:spLocks noGrp="1"/>
          </p:cNvSpPr>
          <p:nvPr>
            <p:ph type="pic" idx="16" hasCustomPrompt="1"/>
          </p:nvPr>
        </p:nvSpPr>
        <p:spPr>
          <a:xfrm>
            <a:off x="9263584" y="2400000"/>
            <a:ext cx="2304000" cy="158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67" baseline="0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de-DE" dirty="0"/>
              <a:t>Bild durch Klicken auf Symbol hinzufügen / </a:t>
            </a:r>
            <a:r>
              <a:rPr lang="de-DE" dirty="0" err="1"/>
              <a:t>Please</a:t>
            </a:r>
            <a:r>
              <a:rPr lang="de-DE" dirty="0"/>
              <a:t> </a:t>
            </a:r>
            <a:r>
              <a:rPr lang="de-DE" dirty="0" err="1"/>
              <a:t>insert</a:t>
            </a:r>
            <a:r>
              <a:rPr lang="de-DE" dirty="0"/>
              <a:t> </a:t>
            </a:r>
            <a:r>
              <a:rPr lang="de-DE" dirty="0" err="1"/>
              <a:t>pictures</a:t>
            </a:r>
            <a:r>
              <a:rPr lang="de-DE" dirty="0"/>
              <a:t> </a:t>
            </a:r>
            <a:r>
              <a:rPr lang="de-DE" dirty="0" err="1"/>
              <a:t>here</a:t>
            </a:r>
            <a:r>
              <a:rPr lang="de-DE" dirty="0"/>
              <a:t>.</a:t>
            </a:r>
          </a:p>
        </p:txBody>
      </p:sp>
      <p:sp>
        <p:nvSpPr>
          <p:cNvPr id="34" name="Textplatzhalt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576000" y="2016000"/>
            <a:ext cx="6240000" cy="336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="1" baseline="0"/>
            </a:lvl1pPr>
          </a:lstStyle>
          <a:p>
            <a:pPr lvl="0"/>
            <a:r>
              <a:rPr lang="de-DE" dirty="0"/>
              <a:t>Unterüberschrift / Subheadline</a:t>
            </a:r>
          </a:p>
        </p:txBody>
      </p:sp>
      <p:sp>
        <p:nvSpPr>
          <p:cNvPr id="35" name="Textplatzhalt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576000" y="4047129"/>
            <a:ext cx="6583531" cy="336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="1" baseline="0"/>
            </a:lvl1pPr>
          </a:lstStyle>
          <a:p>
            <a:pPr lvl="0"/>
            <a:r>
              <a:rPr lang="de-DE" dirty="0"/>
              <a:t>Unterüberschrift / Subheadline</a:t>
            </a:r>
          </a:p>
        </p:txBody>
      </p:sp>
      <p:sp>
        <p:nvSpPr>
          <p:cNvPr id="36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76000" y="2400000"/>
            <a:ext cx="7680000" cy="15840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133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Text einfügen / Insert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37" name="Textplatzhalter 5"/>
          <p:cNvSpPr>
            <a:spLocks noGrp="1"/>
          </p:cNvSpPr>
          <p:nvPr>
            <p:ph type="body" sz="quarter" idx="19" hasCustomPrompt="1"/>
          </p:nvPr>
        </p:nvSpPr>
        <p:spPr>
          <a:xfrm>
            <a:off x="576000" y="4431129"/>
            <a:ext cx="7680000" cy="158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r>
              <a:rPr lang="de-DE" dirty="0"/>
              <a:t>Text einfügen / Insert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38" name="Titel 1"/>
          <p:cNvSpPr>
            <a:spLocks noGrp="1"/>
          </p:cNvSpPr>
          <p:nvPr>
            <p:ph type="title" hasCustomPrompt="1"/>
          </p:nvPr>
        </p:nvSpPr>
        <p:spPr>
          <a:xfrm>
            <a:off x="576000" y="672000"/>
            <a:ext cx="6240000" cy="1056000"/>
          </a:xfrm>
          <a:prstGeom prst="rect">
            <a:avLst/>
          </a:prstGeom>
        </p:spPr>
        <p:txBody>
          <a:bodyPr anchor="b"/>
          <a:lstStyle>
            <a:lvl1pPr algn="l">
              <a:lnSpc>
                <a:spcPts val="3067"/>
              </a:lnSpc>
              <a:defRPr sz="2933" b="0" cap="all" baseline="0"/>
            </a:lvl1pPr>
          </a:lstStyle>
          <a:p>
            <a:r>
              <a:rPr lang="de-DE" dirty="0"/>
              <a:t>Überschrift / Headline</a:t>
            </a:r>
          </a:p>
        </p:txBody>
      </p:sp>
      <p:sp>
        <p:nvSpPr>
          <p:cNvPr id="39" name="Textplatzhalter 3"/>
          <p:cNvSpPr>
            <a:spLocks noGrp="1"/>
          </p:cNvSpPr>
          <p:nvPr>
            <p:ph type="body" sz="quarter" idx="17" hasCustomPrompt="1"/>
          </p:nvPr>
        </p:nvSpPr>
        <p:spPr>
          <a:xfrm>
            <a:off x="576000" y="221029"/>
            <a:ext cx="1440000" cy="276999"/>
          </a:xfrm>
          <a:prstGeom prst="rect">
            <a:avLst/>
          </a:prstGeom>
        </p:spPr>
        <p:txBody>
          <a:bodyPr wrap="none">
            <a:noAutofit/>
          </a:bodyPr>
          <a:lstStyle>
            <a:lvl1pPr marL="0" indent="0">
              <a:buNone/>
              <a:defRPr sz="1000">
                <a:solidFill>
                  <a:srgbClr val="FF0000"/>
                </a:solidFill>
              </a:defRPr>
            </a:lvl1pPr>
          </a:lstStyle>
          <a:p>
            <a:pPr lvl="0"/>
            <a:r>
              <a:rPr lang="de-DE" sz="1000" dirty="0"/>
              <a:t>Rubrik</a:t>
            </a:r>
            <a:endParaRPr lang="de-DE" dirty="0"/>
          </a:p>
        </p:txBody>
      </p:sp>
      <p:sp>
        <p:nvSpPr>
          <p:cNvPr id="28" name="Datumsplatzhalter 4"/>
          <p:cNvSpPr>
            <a:spLocks noGrp="1"/>
          </p:cNvSpPr>
          <p:nvPr>
            <p:ph type="dt" sz="half" idx="20"/>
          </p:nvPr>
        </p:nvSpPr>
        <p:spPr>
          <a:xfrm>
            <a:off x="8567811" y="6590843"/>
            <a:ext cx="2846400" cy="266740"/>
          </a:xfrm>
        </p:spPr>
        <p:txBody>
          <a:bodyPr/>
          <a:lstStyle/>
          <a:p>
            <a:fld id="{64386DDE-1D92-4A7A-9BFF-A7A99E003A36}" type="datetime1">
              <a:rPr lang="ja-JP" altLang="en-US" smtClean="0"/>
              <a:t>2021/7/27</a:t>
            </a:fld>
            <a:endParaRPr lang="de-DE" dirty="0"/>
          </a:p>
        </p:txBody>
      </p:sp>
      <p:sp>
        <p:nvSpPr>
          <p:cNvPr id="29" name="Foliennummernplatzhalter 6"/>
          <p:cNvSpPr>
            <a:spLocks noGrp="1"/>
          </p:cNvSpPr>
          <p:nvPr>
            <p:ph type="sldNum" sz="quarter" idx="21"/>
          </p:nvPr>
        </p:nvSpPr>
        <p:spPr>
          <a:xfrm>
            <a:off x="11171531" y="6583363"/>
            <a:ext cx="528000" cy="268800"/>
          </a:xfrm>
        </p:spPr>
        <p:txBody>
          <a:bodyPr/>
          <a:lstStyle/>
          <a:p>
            <a:fld id="{4B72A1DA-A369-4C54-9EDA-A625373D31A8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30" name="Fußzeilenplatzhalter 5"/>
          <p:cNvSpPr>
            <a:spLocks noGrp="1"/>
          </p:cNvSpPr>
          <p:nvPr>
            <p:ph type="ftr" sz="quarter" idx="26"/>
          </p:nvPr>
        </p:nvSpPr>
        <p:spPr>
          <a:xfrm>
            <a:off x="583480" y="6590843"/>
            <a:ext cx="4037453" cy="234000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r>
              <a:rPr lang="de-DE" dirty="0"/>
              <a:t>Balluff Japan | TAS</a:t>
            </a:r>
          </a:p>
        </p:txBody>
      </p:sp>
    </p:spTree>
    <p:extLst>
      <p:ext uri="{BB962C8B-B14F-4D97-AF65-F5344CB8AC3E}">
        <p14:creationId xmlns:p14="http://schemas.microsoft.com/office/powerpoint/2010/main" val="811304210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, ext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Z:\Renard\BALLUFF\BalluffPPTMaster\16_9\16_9\BUF_PP_grid2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067"/>
          <a:stretch/>
        </p:blipFill>
        <p:spPr bwMode="auto">
          <a:xfrm>
            <a:off x="0" y="1"/>
            <a:ext cx="12192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Z:\Renard\BALLUFF\BalluffPPTMaster\16_9\16_9\BUF_PP_grid2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067"/>
          <a:stretch/>
        </p:blipFill>
        <p:spPr bwMode="auto">
          <a:xfrm>
            <a:off x="0" y="1"/>
            <a:ext cx="12192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X:\Balluff\02_Logos_Balluff\Neu_2016\BALLUFF_logo_RZ_fi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400" y="312000"/>
            <a:ext cx="1425600" cy="182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X:\Balluff\02_Logos_Balluff\Neu_2016\BALLUFF_logo_RZ_fin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400" y="312000"/>
            <a:ext cx="1425600" cy="182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76000" y="2016000"/>
            <a:ext cx="10991584" cy="4512000"/>
          </a:xfrm>
          <a:prstGeom prst="rect">
            <a:avLst/>
          </a:prstGeom>
        </p:spPr>
        <p:txBody>
          <a:bodyPr/>
          <a:lstStyle>
            <a:lvl1pPr marL="380990" indent="-380990" algn="l">
              <a:buFont typeface="Wingdings" panose="05000000000000000000" pitchFamily="2" charset="2"/>
              <a:buChar char="§"/>
              <a:defRPr sz="2133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609585" indent="0" algn="l">
              <a:buFontTx/>
              <a:buNone/>
              <a:defRPr sz="2133">
                <a:solidFill>
                  <a:schemeClr val="tx1"/>
                </a:solidFill>
              </a:defRPr>
            </a:lvl2pPr>
            <a:lvl3pPr marL="1219170" indent="0" algn="l">
              <a:buFontTx/>
              <a:buNone/>
              <a:defRPr sz="2133">
                <a:solidFill>
                  <a:schemeClr val="tx1"/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Text einfügen / Insert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15" name="Textplatzhalter 3"/>
          <p:cNvSpPr>
            <a:spLocks noGrp="1"/>
          </p:cNvSpPr>
          <p:nvPr>
            <p:ph type="body" sz="quarter" idx="17" hasCustomPrompt="1"/>
          </p:nvPr>
        </p:nvSpPr>
        <p:spPr>
          <a:xfrm>
            <a:off x="576000" y="221029"/>
            <a:ext cx="1440000" cy="276999"/>
          </a:xfrm>
          <a:prstGeom prst="rect">
            <a:avLst/>
          </a:prstGeom>
        </p:spPr>
        <p:txBody>
          <a:bodyPr wrap="none">
            <a:noAutofit/>
          </a:bodyPr>
          <a:lstStyle>
            <a:lvl1pPr marL="0" indent="0">
              <a:buNone/>
              <a:defRPr sz="1000">
                <a:solidFill>
                  <a:srgbClr val="FF0000"/>
                </a:solidFill>
              </a:defRPr>
            </a:lvl1pPr>
          </a:lstStyle>
          <a:p>
            <a:pPr lvl="0"/>
            <a:r>
              <a:rPr lang="de-DE" sz="1000" dirty="0"/>
              <a:t>Rubrik</a:t>
            </a:r>
            <a:endParaRPr lang="de-DE" dirty="0"/>
          </a:p>
        </p:txBody>
      </p:sp>
      <p:sp>
        <p:nvSpPr>
          <p:cNvPr id="23" name="Titel 1"/>
          <p:cNvSpPr>
            <a:spLocks noGrp="1"/>
          </p:cNvSpPr>
          <p:nvPr>
            <p:ph type="title" hasCustomPrompt="1"/>
          </p:nvPr>
        </p:nvSpPr>
        <p:spPr>
          <a:xfrm>
            <a:off x="576000" y="672000"/>
            <a:ext cx="6240000" cy="1056000"/>
          </a:xfrm>
          <a:prstGeom prst="rect">
            <a:avLst/>
          </a:prstGeom>
        </p:spPr>
        <p:txBody>
          <a:bodyPr anchor="b"/>
          <a:lstStyle>
            <a:lvl1pPr algn="l">
              <a:lnSpc>
                <a:spcPts val="3067"/>
              </a:lnSpc>
              <a:defRPr sz="2933" b="0" cap="all" baseline="0"/>
            </a:lvl1pPr>
          </a:lstStyle>
          <a:p>
            <a:r>
              <a:rPr lang="de-DE" dirty="0"/>
              <a:t>Überschrift / Headline</a:t>
            </a:r>
          </a:p>
        </p:txBody>
      </p:sp>
      <p:sp>
        <p:nvSpPr>
          <p:cNvPr id="27" name="Datumsplatzhalter 4"/>
          <p:cNvSpPr>
            <a:spLocks noGrp="1"/>
          </p:cNvSpPr>
          <p:nvPr>
            <p:ph type="dt" sz="half" idx="18"/>
          </p:nvPr>
        </p:nvSpPr>
        <p:spPr>
          <a:xfrm>
            <a:off x="8567811" y="6590843"/>
            <a:ext cx="2846400" cy="266740"/>
          </a:xfrm>
        </p:spPr>
        <p:txBody>
          <a:bodyPr/>
          <a:lstStyle/>
          <a:p>
            <a:fld id="{1E03584E-79A1-4A18-9C2A-769102B8670F}" type="datetime1">
              <a:rPr lang="ja-JP" altLang="en-US" smtClean="0"/>
              <a:t>2021/7/27</a:t>
            </a:fld>
            <a:endParaRPr lang="de-DE" dirty="0"/>
          </a:p>
        </p:txBody>
      </p:sp>
      <p:sp>
        <p:nvSpPr>
          <p:cNvPr id="28" name="Foliennummernplatzhalter 6"/>
          <p:cNvSpPr>
            <a:spLocks noGrp="1"/>
          </p:cNvSpPr>
          <p:nvPr>
            <p:ph type="sldNum" sz="quarter" idx="20"/>
          </p:nvPr>
        </p:nvSpPr>
        <p:spPr>
          <a:xfrm>
            <a:off x="11171531" y="6583363"/>
            <a:ext cx="528000" cy="268800"/>
          </a:xfrm>
        </p:spPr>
        <p:txBody>
          <a:bodyPr/>
          <a:lstStyle/>
          <a:p>
            <a:fld id="{4B72A1DA-A369-4C54-9EDA-A625373D31A8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29" name="Fußzeilenplatzhalter 5"/>
          <p:cNvSpPr>
            <a:spLocks noGrp="1"/>
          </p:cNvSpPr>
          <p:nvPr>
            <p:ph type="ftr" sz="quarter" idx="26"/>
          </p:nvPr>
        </p:nvSpPr>
        <p:spPr>
          <a:xfrm>
            <a:off x="583480" y="6590843"/>
            <a:ext cx="4037453" cy="234000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r>
              <a:rPr lang="de-DE" dirty="0"/>
              <a:t>Balluff Japan | TAS</a:t>
            </a:r>
          </a:p>
        </p:txBody>
      </p:sp>
    </p:spTree>
    <p:extLst>
      <p:ext uri="{BB962C8B-B14F-4D97-AF65-F5344CB8AC3E}">
        <p14:creationId xmlns:p14="http://schemas.microsoft.com/office/powerpoint/2010/main" val="1310667330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, ext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Z:\Renard\BALLUFF\BalluffPPTMaster\16_9\16_9\BUF_PP_grid2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067"/>
          <a:stretch/>
        </p:blipFill>
        <p:spPr bwMode="auto">
          <a:xfrm>
            <a:off x="0" y="1"/>
            <a:ext cx="12192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Z:\Renard\BALLUFF\BalluffPPTMaster\16_9\16_9\BUF_PP_grid2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067"/>
          <a:stretch/>
        </p:blipFill>
        <p:spPr bwMode="auto">
          <a:xfrm>
            <a:off x="0" y="1"/>
            <a:ext cx="12192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Titel 1"/>
          <p:cNvSpPr>
            <a:spLocks noGrp="1"/>
          </p:cNvSpPr>
          <p:nvPr>
            <p:ph type="title" hasCustomPrompt="1"/>
          </p:nvPr>
        </p:nvSpPr>
        <p:spPr>
          <a:xfrm>
            <a:off x="576000" y="672000"/>
            <a:ext cx="6240000" cy="1056000"/>
          </a:xfrm>
          <a:prstGeom prst="rect">
            <a:avLst/>
          </a:prstGeom>
        </p:spPr>
        <p:txBody>
          <a:bodyPr anchor="b"/>
          <a:lstStyle>
            <a:lvl1pPr algn="l">
              <a:lnSpc>
                <a:spcPts val="3067"/>
              </a:lnSpc>
              <a:defRPr sz="2933" b="0" cap="all" baseline="0"/>
            </a:lvl1pPr>
          </a:lstStyle>
          <a:p>
            <a:r>
              <a:rPr lang="de-DE" dirty="0"/>
              <a:t>Überschrift / Headline</a:t>
            </a:r>
          </a:p>
        </p:txBody>
      </p:sp>
      <p:pic>
        <p:nvPicPr>
          <p:cNvPr id="22" name="Picture 2" descr="X:\Balluff\02_Logos_Balluff\Neu_2016\BALLUFF_logo_RZ_fi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400" y="312000"/>
            <a:ext cx="1425600" cy="182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X:\Balluff\02_Logos_Balluff\Neu_2016\BALLUFF_logo_RZ_fin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400" y="312000"/>
            <a:ext cx="1425600" cy="182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platzhalt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2016000"/>
            <a:ext cx="6240000" cy="336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="1" baseline="0"/>
            </a:lvl1pPr>
          </a:lstStyle>
          <a:p>
            <a:pPr lvl="0"/>
            <a:r>
              <a:rPr lang="de-DE" dirty="0"/>
              <a:t>Unterüberschrift / Subheadline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76000" y="2400000"/>
            <a:ext cx="10991584" cy="4128000"/>
          </a:xfrm>
          <a:prstGeom prst="rect">
            <a:avLst/>
          </a:prstGeom>
        </p:spPr>
        <p:txBody>
          <a:bodyPr/>
          <a:lstStyle>
            <a:lvl1pPr marL="380990" indent="-380990" algn="l">
              <a:buFont typeface="Wingdings" pitchFamily="2" charset="2"/>
              <a:buChar char="§"/>
              <a:defRPr sz="2133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990575" indent="-380990" algn="l">
              <a:buFont typeface="Symbol" pitchFamily="18" charset="2"/>
              <a:buChar char="-"/>
              <a:defRPr sz="2133">
                <a:solidFill>
                  <a:schemeClr val="tx1"/>
                </a:solidFill>
              </a:defRPr>
            </a:lvl2pPr>
            <a:lvl3pPr marL="1600160" indent="-380990" algn="l">
              <a:buFont typeface="Symbol" pitchFamily="18" charset="2"/>
              <a:buChar char="-"/>
              <a:defRPr sz="2133">
                <a:solidFill>
                  <a:schemeClr val="tx1"/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Text einfügen / Insert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19" name="Textplatzhalter 3"/>
          <p:cNvSpPr>
            <a:spLocks noGrp="1"/>
          </p:cNvSpPr>
          <p:nvPr>
            <p:ph type="body" sz="quarter" idx="17" hasCustomPrompt="1"/>
          </p:nvPr>
        </p:nvSpPr>
        <p:spPr>
          <a:xfrm>
            <a:off x="576000" y="221029"/>
            <a:ext cx="1440000" cy="276999"/>
          </a:xfrm>
          <a:prstGeom prst="rect">
            <a:avLst/>
          </a:prstGeom>
        </p:spPr>
        <p:txBody>
          <a:bodyPr wrap="none">
            <a:noAutofit/>
          </a:bodyPr>
          <a:lstStyle>
            <a:lvl1pPr marL="0" indent="0">
              <a:buNone/>
              <a:defRPr sz="1000">
                <a:solidFill>
                  <a:srgbClr val="FF0000"/>
                </a:solidFill>
              </a:defRPr>
            </a:lvl1pPr>
          </a:lstStyle>
          <a:p>
            <a:pPr lvl="0"/>
            <a:r>
              <a:rPr lang="de-DE" sz="1000" dirty="0"/>
              <a:t>Rubrik</a:t>
            </a:r>
            <a:endParaRPr lang="de-DE" dirty="0"/>
          </a:p>
        </p:txBody>
      </p:sp>
      <p:sp>
        <p:nvSpPr>
          <p:cNvPr id="27" name="Datumsplatzhalter 4"/>
          <p:cNvSpPr>
            <a:spLocks noGrp="1"/>
          </p:cNvSpPr>
          <p:nvPr>
            <p:ph type="dt" sz="half" idx="18"/>
          </p:nvPr>
        </p:nvSpPr>
        <p:spPr>
          <a:xfrm>
            <a:off x="8567811" y="6590843"/>
            <a:ext cx="2846400" cy="266740"/>
          </a:xfrm>
        </p:spPr>
        <p:txBody>
          <a:bodyPr/>
          <a:lstStyle/>
          <a:p>
            <a:fld id="{60BEA8E0-9695-4144-9454-37C2582E6CCF}" type="datetime1">
              <a:rPr lang="ja-JP" altLang="en-US" smtClean="0"/>
              <a:t>2021/7/27</a:t>
            </a:fld>
            <a:endParaRPr lang="de-DE" dirty="0"/>
          </a:p>
        </p:txBody>
      </p:sp>
      <p:sp>
        <p:nvSpPr>
          <p:cNvPr id="28" name="Foliennummernplatzhalter 6"/>
          <p:cNvSpPr>
            <a:spLocks noGrp="1"/>
          </p:cNvSpPr>
          <p:nvPr>
            <p:ph type="sldNum" sz="quarter" idx="20"/>
          </p:nvPr>
        </p:nvSpPr>
        <p:spPr>
          <a:xfrm>
            <a:off x="11171531" y="6583363"/>
            <a:ext cx="528000" cy="268800"/>
          </a:xfrm>
        </p:spPr>
        <p:txBody>
          <a:bodyPr/>
          <a:lstStyle/>
          <a:p>
            <a:fld id="{4B72A1DA-A369-4C54-9EDA-A625373D31A8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29" name="Fußzeilenplatzhalter 5"/>
          <p:cNvSpPr>
            <a:spLocks noGrp="1"/>
          </p:cNvSpPr>
          <p:nvPr>
            <p:ph type="ftr" sz="quarter" idx="26"/>
          </p:nvPr>
        </p:nvSpPr>
        <p:spPr>
          <a:xfrm>
            <a:off x="583480" y="6590843"/>
            <a:ext cx="4037453" cy="234000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r>
              <a:rPr lang="de-DE" dirty="0"/>
              <a:t>Balluff Japan | TAS</a:t>
            </a:r>
          </a:p>
        </p:txBody>
      </p:sp>
    </p:spTree>
    <p:extLst>
      <p:ext uri="{BB962C8B-B14F-4D97-AF65-F5344CB8AC3E}">
        <p14:creationId xmlns:p14="http://schemas.microsoft.com/office/powerpoint/2010/main" val="248266693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, ext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Z:\Renard\BALLUFF\BalluffPPTMaster\16_9\16_9\BUF_PP_grid2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067"/>
          <a:stretch/>
        </p:blipFill>
        <p:spPr bwMode="auto">
          <a:xfrm>
            <a:off x="0" y="1"/>
            <a:ext cx="12192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Z:\Renard\BALLUFF\BalluffPPTMaster\16_9\16_9\BUF_PP_grid2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067"/>
          <a:stretch/>
        </p:blipFill>
        <p:spPr bwMode="auto">
          <a:xfrm>
            <a:off x="0" y="1"/>
            <a:ext cx="12192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X:\Balluff\02_Logos_Balluff\Neu_2016\BALLUFF_logo_RZ_fi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400" y="312000"/>
            <a:ext cx="1425600" cy="182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X:\Balluff\02_Logos_Balluff\Neu_2016\BALLUFF_logo_RZ_fin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400" y="312000"/>
            <a:ext cx="1425600" cy="182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76000" y="2016000"/>
            <a:ext cx="5376000" cy="4513917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2133" baseline="0">
                <a:solidFill>
                  <a:schemeClr val="tx1"/>
                </a:solidFill>
              </a:defRPr>
            </a:lvl1pPr>
            <a:lvl2pPr marL="990575" indent="-380990" algn="l">
              <a:buFont typeface="Wingdings" pitchFamily="2" charset="2"/>
              <a:buChar char="§"/>
              <a:defRPr sz="2133">
                <a:solidFill>
                  <a:schemeClr val="tx1"/>
                </a:solidFill>
              </a:defRPr>
            </a:lvl2pPr>
            <a:lvl3pPr marL="1600160" indent="-380990" algn="l">
              <a:buFont typeface="Wingdings" pitchFamily="2" charset="2"/>
              <a:buChar char="§"/>
              <a:defRPr sz="2133">
                <a:solidFill>
                  <a:schemeClr val="tx1"/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Text einfügen / Insert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18" name="Textplatzhalter 5"/>
          <p:cNvSpPr>
            <a:spLocks noGrp="1"/>
          </p:cNvSpPr>
          <p:nvPr>
            <p:ph type="body" sz="quarter" idx="19" hasCustomPrompt="1"/>
          </p:nvPr>
        </p:nvSpPr>
        <p:spPr>
          <a:xfrm>
            <a:off x="6191584" y="2016000"/>
            <a:ext cx="5376000" cy="4513917"/>
          </a:xfrm>
          <a:prstGeom prst="rect">
            <a:avLst/>
          </a:prstGeom>
        </p:spPr>
        <p:txBody>
          <a:bodyPr/>
          <a:lstStyle>
            <a:lvl1pPr marL="0" marR="0" indent="0" algn="l" defTabSz="1219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33" baseline="0"/>
            </a:lvl1pPr>
            <a:lvl2pPr marL="990575" indent="-380990">
              <a:buFont typeface="Wingdings" pitchFamily="2" charset="2"/>
              <a:buChar char="§"/>
              <a:defRPr sz="2133"/>
            </a:lvl2pPr>
            <a:lvl3pPr marL="1523962" indent="-304792">
              <a:buFont typeface="Wingdings" pitchFamily="2" charset="2"/>
              <a:buChar char="§"/>
              <a:defRPr sz="2133"/>
            </a:lvl3pPr>
          </a:lstStyle>
          <a:p>
            <a:r>
              <a:rPr lang="de-DE" dirty="0"/>
              <a:t>Text einfügen / Insert </a:t>
            </a:r>
            <a:r>
              <a:rPr lang="de-DE" dirty="0" err="1"/>
              <a:t>text</a:t>
            </a:r>
            <a:endParaRPr lang="de-DE" dirty="0"/>
          </a:p>
          <a:p>
            <a:endParaRPr lang="de-DE" dirty="0"/>
          </a:p>
        </p:txBody>
      </p:sp>
      <p:sp>
        <p:nvSpPr>
          <p:cNvPr id="19" name="Titel 1"/>
          <p:cNvSpPr>
            <a:spLocks noGrp="1"/>
          </p:cNvSpPr>
          <p:nvPr>
            <p:ph type="title" hasCustomPrompt="1"/>
          </p:nvPr>
        </p:nvSpPr>
        <p:spPr>
          <a:xfrm>
            <a:off x="576000" y="672000"/>
            <a:ext cx="6240000" cy="1056000"/>
          </a:xfrm>
          <a:prstGeom prst="rect">
            <a:avLst/>
          </a:prstGeom>
        </p:spPr>
        <p:txBody>
          <a:bodyPr anchor="b"/>
          <a:lstStyle>
            <a:lvl1pPr algn="l">
              <a:lnSpc>
                <a:spcPts val="3067"/>
              </a:lnSpc>
              <a:defRPr sz="2933" b="0" cap="all" baseline="0"/>
            </a:lvl1pPr>
          </a:lstStyle>
          <a:p>
            <a:r>
              <a:rPr lang="de-DE" dirty="0"/>
              <a:t>Überschrift / Headline</a:t>
            </a:r>
          </a:p>
        </p:txBody>
      </p:sp>
      <p:sp>
        <p:nvSpPr>
          <p:cNvPr id="20" name="Textplatzhalter 3"/>
          <p:cNvSpPr>
            <a:spLocks noGrp="1"/>
          </p:cNvSpPr>
          <p:nvPr>
            <p:ph type="body" sz="quarter" idx="17" hasCustomPrompt="1"/>
          </p:nvPr>
        </p:nvSpPr>
        <p:spPr>
          <a:xfrm>
            <a:off x="576000" y="221029"/>
            <a:ext cx="1440000" cy="276999"/>
          </a:xfrm>
          <a:prstGeom prst="rect">
            <a:avLst/>
          </a:prstGeom>
        </p:spPr>
        <p:txBody>
          <a:bodyPr wrap="none">
            <a:noAutofit/>
          </a:bodyPr>
          <a:lstStyle>
            <a:lvl1pPr marL="0" indent="0">
              <a:buNone/>
              <a:defRPr sz="1000">
                <a:solidFill>
                  <a:srgbClr val="FF0000"/>
                </a:solidFill>
              </a:defRPr>
            </a:lvl1pPr>
          </a:lstStyle>
          <a:p>
            <a:pPr lvl="0"/>
            <a:r>
              <a:rPr lang="de-DE" sz="1000" dirty="0"/>
              <a:t>Rubrik</a:t>
            </a:r>
            <a:endParaRPr lang="de-DE" dirty="0"/>
          </a:p>
        </p:txBody>
      </p:sp>
      <p:sp>
        <p:nvSpPr>
          <p:cNvPr id="28" name="Datumsplatzhalter 4"/>
          <p:cNvSpPr>
            <a:spLocks noGrp="1"/>
          </p:cNvSpPr>
          <p:nvPr>
            <p:ph type="dt" sz="half" idx="18"/>
          </p:nvPr>
        </p:nvSpPr>
        <p:spPr>
          <a:xfrm>
            <a:off x="8567811" y="6590843"/>
            <a:ext cx="2846400" cy="266740"/>
          </a:xfrm>
        </p:spPr>
        <p:txBody>
          <a:bodyPr/>
          <a:lstStyle/>
          <a:p>
            <a:fld id="{60FCDB5E-F2EF-43F2-835B-E05E6B532CEA}" type="datetime1">
              <a:rPr lang="ja-JP" altLang="en-US" smtClean="0"/>
              <a:t>2021/7/27</a:t>
            </a:fld>
            <a:endParaRPr lang="de-DE" dirty="0"/>
          </a:p>
        </p:txBody>
      </p:sp>
      <p:sp>
        <p:nvSpPr>
          <p:cNvPr id="29" name="Foliennummernplatzhalter 6"/>
          <p:cNvSpPr>
            <a:spLocks noGrp="1"/>
          </p:cNvSpPr>
          <p:nvPr>
            <p:ph type="sldNum" sz="quarter" idx="20"/>
          </p:nvPr>
        </p:nvSpPr>
        <p:spPr>
          <a:xfrm>
            <a:off x="11171531" y="6583363"/>
            <a:ext cx="528000" cy="268800"/>
          </a:xfrm>
        </p:spPr>
        <p:txBody>
          <a:bodyPr/>
          <a:lstStyle/>
          <a:p>
            <a:fld id="{4B72A1DA-A369-4C54-9EDA-A625373D31A8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30" name="Fußzeilenplatzhalter 5"/>
          <p:cNvSpPr>
            <a:spLocks noGrp="1"/>
          </p:cNvSpPr>
          <p:nvPr>
            <p:ph type="ftr" sz="quarter" idx="26"/>
          </p:nvPr>
        </p:nvSpPr>
        <p:spPr>
          <a:xfrm>
            <a:off x="583480" y="6590843"/>
            <a:ext cx="4037453" cy="234000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r>
              <a:rPr lang="de-DE" dirty="0"/>
              <a:t>Balluff Japan | TAS</a:t>
            </a:r>
          </a:p>
        </p:txBody>
      </p:sp>
    </p:spTree>
    <p:extLst>
      <p:ext uri="{BB962C8B-B14F-4D97-AF65-F5344CB8AC3E}">
        <p14:creationId xmlns:p14="http://schemas.microsoft.com/office/powerpoint/2010/main" val="3194425130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Zwei Inhalte, ext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Z:\Renard\BALLUFF\BalluffPPTMaster\16_9\16_9\BUF_PP_grid2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067"/>
          <a:stretch/>
        </p:blipFill>
        <p:spPr bwMode="auto">
          <a:xfrm>
            <a:off x="0" y="1"/>
            <a:ext cx="12192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Z:\Renard\BALLUFF\BalluffPPTMaster\16_9\16_9\BUF_PP_grid2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067"/>
          <a:stretch/>
        </p:blipFill>
        <p:spPr bwMode="auto">
          <a:xfrm>
            <a:off x="0" y="1"/>
            <a:ext cx="12192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X:\Balluff\02_Logos_Balluff\Neu_2016\BALLUFF_logo_RZ_fi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400" y="312000"/>
            <a:ext cx="1425600" cy="182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X:\Balluff\02_Logos_Balluff\Neu_2016\BALLUFF_logo_RZ_fin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400" y="312000"/>
            <a:ext cx="1425600" cy="182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76000" y="2400000"/>
            <a:ext cx="5376000" cy="4129917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2133" baseline="0">
                <a:solidFill>
                  <a:schemeClr val="tx1"/>
                </a:solidFill>
              </a:defRPr>
            </a:lvl1pPr>
            <a:lvl2pPr marL="990575" indent="-380990" algn="l">
              <a:buFont typeface="Wingdings" pitchFamily="2" charset="2"/>
              <a:buChar char="§"/>
              <a:defRPr sz="2133">
                <a:solidFill>
                  <a:schemeClr val="tx1"/>
                </a:solidFill>
              </a:defRPr>
            </a:lvl2pPr>
            <a:lvl3pPr marL="1600160" indent="-380990" algn="l">
              <a:buFont typeface="Wingdings" pitchFamily="2" charset="2"/>
              <a:buChar char="§"/>
              <a:defRPr sz="2133">
                <a:solidFill>
                  <a:schemeClr val="tx1"/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Text einfügen / Insert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19" name="Textplatzhalter 5"/>
          <p:cNvSpPr>
            <a:spLocks noGrp="1"/>
          </p:cNvSpPr>
          <p:nvPr>
            <p:ph type="body" sz="quarter" idx="19" hasCustomPrompt="1"/>
          </p:nvPr>
        </p:nvSpPr>
        <p:spPr>
          <a:xfrm>
            <a:off x="6191584" y="2400000"/>
            <a:ext cx="5376000" cy="4129917"/>
          </a:xfrm>
          <a:prstGeom prst="rect">
            <a:avLst/>
          </a:prstGeom>
        </p:spPr>
        <p:txBody>
          <a:bodyPr/>
          <a:lstStyle>
            <a:lvl1pPr marL="0" marR="0" indent="0" algn="l" defTabSz="1219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33" baseline="0"/>
            </a:lvl1pPr>
            <a:lvl2pPr marL="990575" indent="-380990">
              <a:buFont typeface="Wingdings" pitchFamily="2" charset="2"/>
              <a:buChar char="§"/>
              <a:defRPr sz="2133"/>
            </a:lvl2pPr>
            <a:lvl3pPr marL="1523962" indent="-304792">
              <a:buFont typeface="Wingdings" pitchFamily="2" charset="2"/>
              <a:buChar char="§"/>
              <a:defRPr sz="2133"/>
            </a:lvl3pPr>
          </a:lstStyle>
          <a:p>
            <a:r>
              <a:rPr lang="de-DE" dirty="0"/>
              <a:t>Text einfügen / Insert </a:t>
            </a:r>
            <a:r>
              <a:rPr lang="de-DE" dirty="0" err="1"/>
              <a:t>text</a:t>
            </a:r>
            <a:endParaRPr lang="de-DE" dirty="0"/>
          </a:p>
          <a:p>
            <a:endParaRPr lang="de-DE" dirty="0"/>
          </a:p>
        </p:txBody>
      </p:sp>
      <p:sp>
        <p:nvSpPr>
          <p:cNvPr id="20" name="Textplatzhalt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2016000"/>
            <a:ext cx="6240000" cy="336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="1" baseline="0"/>
            </a:lvl1pPr>
          </a:lstStyle>
          <a:p>
            <a:pPr lvl="0"/>
            <a:r>
              <a:rPr lang="de-DE" dirty="0"/>
              <a:t>Unterüberschrift / Subheadline</a:t>
            </a:r>
          </a:p>
        </p:txBody>
      </p:sp>
      <p:sp>
        <p:nvSpPr>
          <p:cNvPr id="23" name="Titel 1"/>
          <p:cNvSpPr>
            <a:spLocks noGrp="1"/>
          </p:cNvSpPr>
          <p:nvPr>
            <p:ph type="title" hasCustomPrompt="1"/>
          </p:nvPr>
        </p:nvSpPr>
        <p:spPr>
          <a:xfrm>
            <a:off x="576000" y="672000"/>
            <a:ext cx="6240000" cy="1056000"/>
          </a:xfrm>
          <a:prstGeom prst="rect">
            <a:avLst/>
          </a:prstGeom>
        </p:spPr>
        <p:txBody>
          <a:bodyPr anchor="b"/>
          <a:lstStyle>
            <a:lvl1pPr algn="l">
              <a:lnSpc>
                <a:spcPts val="3067"/>
              </a:lnSpc>
              <a:defRPr sz="2933" b="0" cap="all" baseline="0"/>
            </a:lvl1pPr>
          </a:lstStyle>
          <a:p>
            <a:r>
              <a:rPr lang="de-DE" dirty="0"/>
              <a:t>Überschrift / Headline</a:t>
            </a:r>
          </a:p>
        </p:txBody>
      </p:sp>
      <p:sp>
        <p:nvSpPr>
          <p:cNvPr id="24" name="Textplatzhalter 3"/>
          <p:cNvSpPr>
            <a:spLocks noGrp="1"/>
          </p:cNvSpPr>
          <p:nvPr>
            <p:ph type="body" sz="quarter" idx="17" hasCustomPrompt="1"/>
          </p:nvPr>
        </p:nvSpPr>
        <p:spPr>
          <a:xfrm>
            <a:off x="576000" y="221029"/>
            <a:ext cx="1440000" cy="276999"/>
          </a:xfrm>
          <a:prstGeom prst="rect">
            <a:avLst/>
          </a:prstGeom>
        </p:spPr>
        <p:txBody>
          <a:bodyPr wrap="none">
            <a:noAutofit/>
          </a:bodyPr>
          <a:lstStyle>
            <a:lvl1pPr marL="0" indent="0">
              <a:buNone/>
              <a:defRPr sz="1000">
                <a:solidFill>
                  <a:srgbClr val="FF0000"/>
                </a:solidFill>
              </a:defRPr>
            </a:lvl1pPr>
          </a:lstStyle>
          <a:p>
            <a:pPr lvl="0"/>
            <a:r>
              <a:rPr lang="de-DE" sz="1000" dirty="0"/>
              <a:t>Rubrik</a:t>
            </a:r>
            <a:endParaRPr lang="de-DE" dirty="0"/>
          </a:p>
        </p:txBody>
      </p:sp>
      <p:sp>
        <p:nvSpPr>
          <p:cNvPr id="31" name="Datumsplatzhalter 4"/>
          <p:cNvSpPr>
            <a:spLocks noGrp="1"/>
          </p:cNvSpPr>
          <p:nvPr>
            <p:ph type="dt" sz="half" idx="18"/>
          </p:nvPr>
        </p:nvSpPr>
        <p:spPr>
          <a:xfrm>
            <a:off x="8567811" y="6590843"/>
            <a:ext cx="2846400" cy="266740"/>
          </a:xfrm>
        </p:spPr>
        <p:txBody>
          <a:bodyPr/>
          <a:lstStyle/>
          <a:p>
            <a:fld id="{055EA1AE-C73B-4FC7-A2FC-38D217F926E7}" type="datetime1">
              <a:rPr lang="ja-JP" altLang="en-US" smtClean="0"/>
              <a:t>2021/7/27</a:t>
            </a:fld>
            <a:endParaRPr lang="de-DE" dirty="0"/>
          </a:p>
        </p:txBody>
      </p:sp>
      <p:sp>
        <p:nvSpPr>
          <p:cNvPr id="32" name="Foliennummernplatzhalter 6"/>
          <p:cNvSpPr>
            <a:spLocks noGrp="1"/>
          </p:cNvSpPr>
          <p:nvPr>
            <p:ph type="sldNum" sz="quarter" idx="20"/>
          </p:nvPr>
        </p:nvSpPr>
        <p:spPr>
          <a:xfrm>
            <a:off x="11171531" y="6583363"/>
            <a:ext cx="528000" cy="268800"/>
          </a:xfrm>
        </p:spPr>
        <p:txBody>
          <a:bodyPr/>
          <a:lstStyle/>
          <a:p>
            <a:fld id="{4B72A1DA-A369-4C54-9EDA-A625373D31A8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33" name="Fußzeilenplatzhalter 5"/>
          <p:cNvSpPr>
            <a:spLocks noGrp="1"/>
          </p:cNvSpPr>
          <p:nvPr>
            <p:ph type="ftr" sz="quarter" idx="26"/>
          </p:nvPr>
        </p:nvSpPr>
        <p:spPr>
          <a:xfrm>
            <a:off x="583480" y="6590843"/>
            <a:ext cx="4037453" cy="234000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r>
              <a:rPr lang="de-DE" dirty="0"/>
              <a:t>Balluff Japan | TAS</a:t>
            </a:r>
          </a:p>
        </p:txBody>
      </p:sp>
    </p:spTree>
    <p:extLst>
      <p:ext uri="{BB962C8B-B14F-4D97-AF65-F5344CB8AC3E}">
        <p14:creationId xmlns:p14="http://schemas.microsoft.com/office/powerpoint/2010/main" val="1449590244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T:\Kunden\BALLUFF\BAL-MC-J-16019_PPTMaster\Master\Korrektur\BUF_PP_zwischentitel_echo_16-9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60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T:\Kunden\BALLUFF\BAL-MC-J-16019_PPTMaster\Master\Korrektur\BUF_PP_zwischentitel_echo_16-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60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itel 1"/>
          <p:cNvSpPr>
            <a:spLocks noGrp="1"/>
          </p:cNvSpPr>
          <p:nvPr>
            <p:ph type="ctrTitle" hasCustomPrompt="1"/>
          </p:nvPr>
        </p:nvSpPr>
        <p:spPr>
          <a:xfrm>
            <a:off x="576000" y="2592000"/>
            <a:ext cx="7440000" cy="1920000"/>
          </a:xfrm>
          <a:prstGeom prst="rect">
            <a:avLst/>
          </a:prstGeom>
        </p:spPr>
        <p:txBody>
          <a:bodyPr/>
          <a:lstStyle>
            <a:lvl1pPr algn="l">
              <a:defRPr sz="4533" b="0" cap="all" baseline="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Kapitel / Chapter</a:t>
            </a:r>
          </a:p>
        </p:txBody>
      </p:sp>
      <p:pic>
        <p:nvPicPr>
          <p:cNvPr id="15" name="Picture 2" descr="X:\Balluff\02_Logos_Balluff\Neu_2016\BALLUFF_logo_RZ_fi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400" y="312000"/>
            <a:ext cx="1425600" cy="182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X:\Balluff\02_Logos_Balluff\Neu_2016\BALLUFF_logo_RZ_fin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400" y="312000"/>
            <a:ext cx="1425600" cy="182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Datumsplatzhalter 4"/>
          <p:cNvSpPr>
            <a:spLocks noGrp="1"/>
          </p:cNvSpPr>
          <p:nvPr>
            <p:ph type="dt" sz="half" idx="18"/>
          </p:nvPr>
        </p:nvSpPr>
        <p:spPr>
          <a:xfrm>
            <a:off x="8567811" y="6590843"/>
            <a:ext cx="2846400" cy="266740"/>
          </a:xfrm>
        </p:spPr>
        <p:txBody>
          <a:bodyPr/>
          <a:lstStyle/>
          <a:p>
            <a:fld id="{651D2840-A6C8-47AE-8E5D-4EEF97E5D2DF}" type="datetime1">
              <a:rPr lang="ja-JP" altLang="en-US" smtClean="0"/>
              <a:t>2021/7/27</a:t>
            </a:fld>
            <a:endParaRPr lang="de-DE" dirty="0"/>
          </a:p>
        </p:txBody>
      </p:sp>
      <p:sp>
        <p:nvSpPr>
          <p:cNvPr id="14" name="Foliennummernplatzhalter 6"/>
          <p:cNvSpPr>
            <a:spLocks noGrp="1"/>
          </p:cNvSpPr>
          <p:nvPr>
            <p:ph type="sldNum" sz="quarter" idx="20"/>
          </p:nvPr>
        </p:nvSpPr>
        <p:spPr>
          <a:xfrm>
            <a:off x="11171531" y="6583363"/>
            <a:ext cx="528000" cy="268800"/>
          </a:xfrm>
        </p:spPr>
        <p:txBody>
          <a:bodyPr/>
          <a:lstStyle/>
          <a:p>
            <a:fld id="{4B72A1DA-A369-4C54-9EDA-A625373D31A8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6" name="Fußzeilenplatzhalter 5"/>
          <p:cNvSpPr>
            <a:spLocks noGrp="1"/>
          </p:cNvSpPr>
          <p:nvPr>
            <p:ph type="ftr" sz="quarter" idx="26"/>
          </p:nvPr>
        </p:nvSpPr>
        <p:spPr>
          <a:xfrm>
            <a:off x="583480" y="6590843"/>
            <a:ext cx="4037453" cy="234000"/>
          </a:xfrm>
          <a:prstGeom prst="rect">
            <a:avLst/>
          </a:prstGeom>
          <a:noFill/>
        </p:spPr>
        <p:txBody>
          <a:bodyPr/>
          <a:lstStyle/>
          <a:p>
            <a:r>
              <a:rPr lang="de-DE" dirty="0"/>
              <a:t>Balluff Japan | TAS</a:t>
            </a:r>
          </a:p>
        </p:txBody>
      </p:sp>
    </p:spTree>
    <p:extLst>
      <p:ext uri="{BB962C8B-B14F-4D97-AF65-F5344CB8AC3E}">
        <p14:creationId xmlns:p14="http://schemas.microsoft.com/office/powerpoint/2010/main" val="1588672287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, int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Z:\Renard\BALLUFF\BalluffPPTMaster\16_9\16_9\BUF_PP_grid2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067"/>
          <a:stretch/>
        </p:blipFill>
        <p:spPr bwMode="auto">
          <a:xfrm>
            <a:off x="0" y="1"/>
            <a:ext cx="12192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Z:\Renard\BALLUFF\BalluffPPTMaster\16_9\16_9\BUF_PP_grid2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067"/>
          <a:stretch/>
        </p:blipFill>
        <p:spPr bwMode="auto">
          <a:xfrm>
            <a:off x="0" y="1"/>
            <a:ext cx="12192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X:\Balluff\02_Logos_Balluff\Neu_2016\BALLUFF_logo_RZ_fi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400" y="312000"/>
            <a:ext cx="1425600" cy="182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X:\Balluff\02_Logos_Balluff\Neu_2016\BALLUFF_logo_RZ_fin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400" y="312000"/>
            <a:ext cx="1425600" cy="182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76000" y="2016000"/>
            <a:ext cx="10991584" cy="4512000"/>
          </a:xfrm>
          <a:prstGeom prst="rect">
            <a:avLst/>
          </a:prstGeom>
        </p:spPr>
        <p:txBody>
          <a:bodyPr/>
          <a:lstStyle>
            <a:lvl1pPr marL="380990" indent="-380990" algn="l">
              <a:buFont typeface="Wingdings" panose="05000000000000000000" pitchFamily="2" charset="2"/>
              <a:buChar char="§"/>
              <a:defRPr sz="2133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609585" indent="0" algn="l">
              <a:buFontTx/>
              <a:buNone/>
              <a:defRPr sz="2133">
                <a:solidFill>
                  <a:schemeClr val="tx1"/>
                </a:solidFill>
              </a:defRPr>
            </a:lvl2pPr>
            <a:lvl3pPr marL="1219170" indent="0" algn="l">
              <a:buFontTx/>
              <a:buNone/>
              <a:defRPr sz="2133">
                <a:solidFill>
                  <a:schemeClr val="tx1"/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Text einfügen / Insert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23" name="Titel 1"/>
          <p:cNvSpPr>
            <a:spLocks noGrp="1"/>
          </p:cNvSpPr>
          <p:nvPr>
            <p:ph type="title" hasCustomPrompt="1"/>
          </p:nvPr>
        </p:nvSpPr>
        <p:spPr>
          <a:xfrm>
            <a:off x="576000" y="672000"/>
            <a:ext cx="6240000" cy="1056000"/>
          </a:xfrm>
          <a:prstGeom prst="rect">
            <a:avLst/>
          </a:prstGeom>
        </p:spPr>
        <p:txBody>
          <a:bodyPr anchor="b"/>
          <a:lstStyle>
            <a:lvl1pPr algn="l">
              <a:lnSpc>
                <a:spcPts val="3067"/>
              </a:lnSpc>
              <a:defRPr sz="2933" b="0" cap="all" baseline="0"/>
            </a:lvl1pPr>
          </a:lstStyle>
          <a:p>
            <a:r>
              <a:rPr lang="de-DE" dirty="0"/>
              <a:t>Überschrift / Headline</a:t>
            </a:r>
          </a:p>
        </p:txBody>
      </p:sp>
      <p:sp>
        <p:nvSpPr>
          <p:cNvPr id="24" name="Textplatzhalter 3"/>
          <p:cNvSpPr>
            <a:spLocks noGrp="1"/>
          </p:cNvSpPr>
          <p:nvPr>
            <p:ph type="body" sz="quarter" idx="17" hasCustomPrompt="1"/>
          </p:nvPr>
        </p:nvSpPr>
        <p:spPr>
          <a:xfrm>
            <a:off x="576000" y="221029"/>
            <a:ext cx="1440000" cy="276999"/>
          </a:xfrm>
          <a:prstGeom prst="rect">
            <a:avLst/>
          </a:prstGeom>
        </p:spPr>
        <p:txBody>
          <a:bodyPr wrap="none">
            <a:noAutofit/>
          </a:bodyPr>
          <a:lstStyle>
            <a:lvl1pPr marL="0" indent="0">
              <a:buNone/>
              <a:defRPr sz="1000">
                <a:solidFill>
                  <a:srgbClr val="FF0000"/>
                </a:solidFill>
              </a:defRPr>
            </a:lvl1pPr>
          </a:lstStyle>
          <a:p>
            <a:pPr lvl="0"/>
            <a:r>
              <a:rPr lang="de-DE" sz="1000" dirty="0"/>
              <a:t>Rubrik</a:t>
            </a:r>
            <a:endParaRPr lang="de-DE" dirty="0"/>
          </a:p>
        </p:txBody>
      </p:sp>
      <p:cxnSp>
        <p:nvCxnSpPr>
          <p:cNvPr id="37" name="Gerade Verbindung 36"/>
          <p:cNvCxnSpPr/>
          <p:nvPr userDrawn="1"/>
        </p:nvCxnSpPr>
        <p:spPr>
          <a:xfrm>
            <a:off x="3433270" y="6702033"/>
            <a:ext cx="7139635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feld 37"/>
          <p:cNvSpPr txBox="1"/>
          <p:nvPr userDrawn="1"/>
        </p:nvSpPr>
        <p:spPr>
          <a:xfrm>
            <a:off x="6664744" y="6548277"/>
            <a:ext cx="1634067" cy="297454"/>
          </a:xfrm>
          <a:prstGeom prst="rect">
            <a:avLst/>
          </a:prstGeom>
          <a:solidFill>
            <a:schemeClr val="bg1"/>
          </a:solidFill>
        </p:spPr>
        <p:txBody>
          <a:bodyPr wrap="square" lIns="120000" rIns="120000" rtlCol="0" anchor="ctr">
            <a:spAutoFit/>
          </a:bodyPr>
          <a:lstStyle/>
          <a:p>
            <a:pPr algn="ctr"/>
            <a:r>
              <a:rPr lang="de-DE" sz="1333" b="1" dirty="0">
                <a:solidFill>
                  <a:srgbClr val="FF0000"/>
                </a:solidFill>
              </a:rPr>
              <a:t>Internal </a:t>
            </a:r>
            <a:r>
              <a:rPr lang="de-DE" sz="1333" b="1" dirty="0" err="1">
                <a:solidFill>
                  <a:srgbClr val="FF0000"/>
                </a:solidFill>
              </a:rPr>
              <a:t>use</a:t>
            </a:r>
            <a:r>
              <a:rPr lang="de-DE" sz="1333" b="1" dirty="0">
                <a:solidFill>
                  <a:srgbClr val="FF0000"/>
                </a:solidFill>
              </a:rPr>
              <a:t> </a:t>
            </a:r>
            <a:r>
              <a:rPr lang="de-DE" sz="1333" b="1" dirty="0" err="1">
                <a:solidFill>
                  <a:srgbClr val="FF0000"/>
                </a:solidFill>
              </a:rPr>
              <a:t>only</a:t>
            </a:r>
            <a:endParaRPr lang="de-DE" sz="1333" b="1" dirty="0">
              <a:solidFill>
                <a:srgbClr val="FF0000"/>
              </a:solidFill>
            </a:endParaRPr>
          </a:p>
        </p:txBody>
      </p:sp>
      <p:sp>
        <p:nvSpPr>
          <p:cNvPr id="39" name="Datumsplatzhalter 4"/>
          <p:cNvSpPr>
            <a:spLocks noGrp="1"/>
          </p:cNvSpPr>
          <p:nvPr>
            <p:ph type="dt" sz="half" idx="18"/>
          </p:nvPr>
        </p:nvSpPr>
        <p:spPr>
          <a:xfrm>
            <a:off x="8567811" y="6590843"/>
            <a:ext cx="2846400" cy="266740"/>
          </a:xfrm>
        </p:spPr>
        <p:txBody>
          <a:bodyPr/>
          <a:lstStyle/>
          <a:p>
            <a:fld id="{0C59790A-0299-4A3E-B344-7AB007EB75B8}" type="datetime1">
              <a:rPr lang="ja-JP" altLang="en-US" smtClean="0"/>
              <a:t>2021/7/27</a:t>
            </a:fld>
            <a:endParaRPr lang="de-DE" dirty="0"/>
          </a:p>
        </p:txBody>
      </p:sp>
      <p:sp>
        <p:nvSpPr>
          <p:cNvPr id="40" name="Foliennummernplatzhalter 6"/>
          <p:cNvSpPr>
            <a:spLocks noGrp="1"/>
          </p:cNvSpPr>
          <p:nvPr>
            <p:ph type="sldNum" sz="quarter" idx="20"/>
          </p:nvPr>
        </p:nvSpPr>
        <p:spPr>
          <a:xfrm>
            <a:off x="11171531" y="6583363"/>
            <a:ext cx="528000" cy="268800"/>
          </a:xfrm>
        </p:spPr>
        <p:txBody>
          <a:bodyPr/>
          <a:lstStyle/>
          <a:p>
            <a:fld id="{4B72A1DA-A369-4C54-9EDA-A625373D31A8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41" name="Fußzeilenplatzhalter 5"/>
          <p:cNvSpPr>
            <a:spLocks noGrp="1"/>
          </p:cNvSpPr>
          <p:nvPr>
            <p:ph type="ftr" sz="quarter" idx="26"/>
          </p:nvPr>
        </p:nvSpPr>
        <p:spPr>
          <a:xfrm>
            <a:off x="583480" y="6590843"/>
            <a:ext cx="4037453" cy="234000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r>
              <a:rPr lang="de-DE" dirty="0"/>
              <a:t>Balluff Japan | TAS</a:t>
            </a:r>
          </a:p>
        </p:txBody>
      </p:sp>
    </p:spTree>
    <p:extLst>
      <p:ext uri="{BB962C8B-B14F-4D97-AF65-F5344CB8AC3E}">
        <p14:creationId xmlns:p14="http://schemas.microsoft.com/office/powerpoint/2010/main" val="4225090901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7"/>
          <p:cNvSpPr>
            <a:spLocks noGrp="1"/>
          </p:cNvSpPr>
          <p:nvPr>
            <p:ph type="dt" sz="half" idx="2"/>
          </p:nvPr>
        </p:nvSpPr>
        <p:spPr>
          <a:xfrm>
            <a:off x="8582400" y="6610061"/>
            <a:ext cx="2846400" cy="266740"/>
          </a:xfrm>
          <a:prstGeom prst="rect">
            <a:avLst/>
          </a:prstGeom>
        </p:spPr>
        <p:txBody>
          <a:bodyPr/>
          <a:lstStyle>
            <a:lvl1pPr algn="r">
              <a:defRPr sz="933"/>
            </a:lvl1pPr>
          </a:lstStyle>
          <a:p>
            <a:fld id="{78EDC855-B225-488A-8E91-69A9B0D77B07}" type="datetime1">
              <a:rPr lang="ja-JP" altLang="en-US" smtClean="0"/>
              <a:t>2021/7/27</a:t>
            </a:fld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"/>
          </p:nvPr>
        </p:nvSpPr>
        <p:spPr>
          <a:xfrm>
            <a:off x="11193600" y="6610060"/>
            <a:ext cx="528000" cy="268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33">
                <a:solidFill>
                  <a:schemeClr val="tx1"/>
                </a:solidFill>
              </a:defRPr>
            </a:lvl1pPr>
          </a:lstStyle>
          <a:p>
            <a:fld id="{4B72A1DA-A369-4C54-9EDA-A625373D31A8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3"/>
          </p:nvPr>
        </p:nvSpPr>
        <p:spPr>
          <a:xfrm>
            <a:off x="576000" y="6609493"/>
            <a:ext cx="4800000" cy="269648"/>
          </a:xfrm>
          <a:prstGeom prst="rect">
            <a:avLst/>
          </a:prstGeom>
        </p:spPr>
        <p:txBody>
          <a:bodyPr/>
          <a:lstStyle>
            <a:lvl1pPr>
              <a:defRPr sz="933"/>
            </a:lvl1pPr>
          </a:lstStyle>
          <a:p>
            <a:r>
              <a:rPr lang="de-DE" dirty="0"/>
              <a:t>Balluff Japan | TAS</a:t>
            </a:r>
          </a:p>
        </p:txBody>
      </p:sp>
    </p:spTree>
    <p:extLst>
      <p:ext uri="{BB962C8B-B14F-4D97-AF65-F5344CB8AC3E}">
        <p14:creationId xmlns:p14="http://schemas.microsoft.com/office/powerpoint/2010/main" val="1121897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ransition spd="med">
    <p:fade/>
  </p:transition>
  <p:hf hdr="0" dt="0"/>
  <p:txStyles>
    <p:titleStyle>
      <a:lvl1pPr algn="ctr" defTabSz="1219170" rtl="0" eaLnBrk="1" latinLnBrk="0" hangingPunct="1"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サブタイトル 1"/>
          <p:cNvSpPr>
            <a:spLocks noGrp="1"/>
          </p:cNvSpPr>
          <p:nvPr>
            <p:ph type="subTitle" idx="1"/>
          </p:nvPr>
        </p:nvSpPr>
        <p:spPr>
          <a:xfrm>
            <a:off x="357833" y="596575"/>
            <a:ext cx="10991584" cy="5071592"/>
          </a:xfrm>
        </p:spPr>
        <p:txBody>
          <a:bodyPr/>
          <a:lstStyle/>
          <a:p>
            <a:pPr>
              <a:buNone/>
            </a:pPr>
            <a:r>
              <a:rPr lang="en-US" altLang="ja-JP" sz="2400" u="sng" dirty="0">
                <a:solidFill>
                  <a:schemeClr val="tx1"/>
                </a:solidFill>
              </a:rPr>
              <a:t>2</a:t>
            </a:r>
            <a:r>
              <a:rPr lang="ja-JP" altLang="en-US" sz="2400" u="sng" dirty="0">
                <a:solidFill>
                  <a:schemeClr val="tx1"/>
                </a:solidFill>
              </a:rPr>
              <a:t>．</a:t>
            </a:r>
            <a:r>
              <a:rPr lang="en-US" altLang="ja-JP" sz="2400" u="sng" dirty="0">
                <a:solidFill>
                  <a:schemeClr val="tx1"/>
                </a:solidFill>
              </a:rPr>
              <a:t>GX</a:t>
            </a:r>
            <a:r>
              <a:rPr lang="ja-JP" altLang="en-US" sz="2400" u="sng" dirty="0">
                <a:solidFill>
                  <a:schemeClr val="tx1"/>
                </a:solidFill>
              </a:rPr>
              <a:t> </a:t>
            </a:r>
            <a:r>
              <a:rPr lang="en-US" altLang="ja-JP" sz="2400" u="sng" dirty="0">
                <a:solidFill>
                  <a:schemeClr val="tx1"/>
                </a:solidFill>
              </a:rPr>
              <a:t>WORKS</a:t>
            </a:r>
            <a:r>
              <a:rPr lang="ja-JP" altLang="en-US" sz="2400" u="sng" dirty="0">
                <a:solidFill>
                  <a:schemeClr val="tx1"/>
                </a:solidFill>
              </a:rPr>
              <a:t>３の設定</a:t>
            </a:r>
            <a:endParaRPr lang="en-US" altLang="ja-JP" sz="2400" u="sng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lang="en-US" altLang="ja-JP" sz="2400" dirty="0">
                <a:solidFill>
                  <a:schemeClr val="tx1"/>
                </a:solidFill>
              </a:rPr>
              <a:t> 2-3</a:t>
            </a:r>
            <a:r>
              <a:rPr lang="ja-JP" altLang="en-US" sz="2400" dirty="0">
                <a:solidFill>
                  <a:schemeClr val="tx1"/>
                </a:solidFill>
              </a:rPr>
              <a:t>．</a:t>
            </a:r>
            <a:r>
              <a:rPr lang="en-US" altLang="ja-JP" sz="2400" dirty="0">
                <a:solidFill>
                  <a:schemeClr val="tx1"/>
                </a:solidFill>
              </a:rPr>
              <a:t>CC-Link</a:t>
            </a:r>
            <a:r>
              <a:rPr lang="ja-JP" altLang="en-US" sz="2400" dirty="0">
                <a:solidFill>
                  <a:schemeClr val="tx1"/>
                </a:solidFill>
              </a:rPr>
              <a:t> </a:t>
            </a:r>
            <a:r>
              <a:rPr lang="en-US" altLang="ja-JP" sz="2400" dirty="0">
                <a:solidFill>
                  <a:schemeClr val="tx1"/>
                </a:solidFill>
              </a:rPr>
              <a:t>IE</a:t>
            </a:r>
            <a:r>
              <a:rPr lang="ja-JP" altLang="en-US" sz="2400" dirty="0">
                <a:solidFill>
                  <a:schemeClr val="tx1"/>
                </a:solidFill>
              </a:rPr>
              <a:t> </a:t>
            </a:r>
            <a:r>
              <a:rPr lang="en-US" altLang="ja-JP" sz="2400" dirty="0">
                <a:solidFill>
                  <a:schemeClr val="tx1"/>
                </a:solidFill>
              </a:rPr>
              <a:t>Field</a:t>
            </a:r>
            <a:r>
              <a:rPr lang="ja-JP" altLang="en-US" sz="2400" dirty="0">
                <a:solidFill>
                  <a:schemeClr val="tx1"/>
                </a:solidFill>
              </a:rPr>
              <a:t> </a:t>
            </a:r>
            <a:r>
              <a:rPr lang="en-US" altLang="ja-JP" sz="2400" dirty="0">
                <a:solidFill>
                  <a:schemeClr val="tx1"/>
                </a:solidFill>
              </a:rPr>
              <a:t>Basic</a:t>
            </a:r>
            <a:r>
              <a:rPr lang="ja-JP" altLang="en-US" sz="2400" dirty="0">
                <a:solidFill>
                  <a:schemeClr val="tx1"/>
                </a:solidFill>
              </a:rPr>
              <a:t> ネットワークパラメータの設定</a:t>
            </a:r>
            <a:endParaRPr lang="en-US" altLang="ja-JP" sz="2400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ja-JP" altLang="en-US" sz="2400" dirty="0">
                <a:solidFill>
                  <a:schemeClr val="tx1"/>
                </a:solidFill>
              </a:rPr>
              <a:t>　　　（</a:t>
            </a:r>
            <a:r>
              <a:rPr lang="en-US" altLang="ja-JP" sz="2400" dirty="0">
                <a:solidFill>
                  <a:schemeClr val="tx1"/>
                </a:solidFill>
              </a:rPr>
              <a:t>PLC</a:t>
            </a:r>
            <a:r>
              <a:rPr lang="ja-JP" altLang="en-US" sz="2400" dirty="0">
                <a:solidFill>
                  <a:schemeClr val="tx1"/>
                </a:solidFill>
              </a:rPr>
              <a:t>の構成登録手順は省略）</a:t>
            </a:r>
            <a:endParaRPr lang="en-US" altLang="ja-JP" sz="2400" dirty="0">
              <a:solidFill>
                <a:schemeClr val="tx1"/>
              </a:solidFill>
            </a:endParaRPr>
          </a:p>
          <a:p>
            <a:pPr>
              <a:buNone/>
            </a:pP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pPr defTabSz="1219170">
              <a:defRPr/>
            </a:pPr>
            <a:r>
              <a:rPr kumimoji="0" lang="de-DE" dirty="0">
                <a:solidFill>
                  <a:prstClr val="black"/>
                </a:solidFill>
                <a:latin typeface="Arial"/>
              </a:rPr>
              <a:t>Balluff Japan | TAS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B446D979-4313-45BE-BF88-A1CCECB766D7}"/>
              </a:ext>
            </a:extLst>
          </p:cNvPr>
          <p:cNvSpPr txBox="1"/>
          <p:nvPr/>
        </p:nvSpPr>
        <p:spPr>
          <a:xfrm>
            <a:off x="7242883" y="5387577"/>
            <a:ext cx="37016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defRPr/>
            </a:pPr>
            <a:r>
              <a:rPr lang="ja-JP" altLang="en-US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赤枠内で</a:t>
            </a:r>
            <a:r>
              <a:rPr lang="en-US" altLang="ja-JP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CPU</a:t>
            </a:r>
            <a:r>
              <a:rPr lang="ja-JP" altLang="en-US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内蔵</a:t>
            </a:r>
            <a:r>
              <a:rPr lang="en-US" altLang="ja-JP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Ethernet</a:t>
            </a:r>
            <a:r>
              <a:rPr lang="ja-JP" altLang="en-US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ポートの</a:t>
            </a:r>
            <a:r>
              <a:rPr lang="en-US" altLang="ja-JP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IP</a:t>
            </a:r>
            <a:r>
              <a:rPr lang="ja-JP" altLang="en-US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アドレスを設定する。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E1072E3B-49FA-4CFA-B6F7-485C11C1B300}"/>
              </a:ext>
            </a:extLst>
          </p:cNvPr>
          <p:cNvSpPr txBox="1"/>
          <p:nvPr/>
        </p:nvSpPr>
        <p:spPr>
          <a:xfrm>
            <a:off x="981250" y="4878707"/>
            <a:ext cx="37016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defRPr/>
            </a:pPr>
            <a:r>
              <a:rPr lang="ja-JP" altLang="en-US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ナビゲーションの「パラメータ」 </a:t>
            </a:r>
            <a:r>
              <a:rPr lang="en-US" altLang="ja-JP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-</a:t>
            </a:r>
            <a:r>
              <a:rPr lang="ja-JP" altLang="en-US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 「</a:t>
            </a:r>
            <a:r>
              <a:rPr lang="en-US" altLang="ja-JP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FX5UCPU</a:t>
            </a:r>
            <a:r>
              <a:rPr lang="ja-JP" altLang="en-US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」 </a:t>
            </a:r>
            <a:r>
              <a:rPr lang="en-US" altLang="ja-JP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–</a:t>
            </a:r>
            <a:r>
              <a:rPr lang="ja-JP" altLang="en-US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 「ユニットパラメータ」</a:t>
            </a:r>
            <a:r>
              <a:rPr lang="en-US" altLang="ja-JP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 –</a:t>
            </a:r>
            <a:r>
              <a:rPr lang="ja-JP" altLang="en-US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 「</a:t>
            </a:r>
            <a:r>
              <a:rPr lang="en-US" altLang="ja-JP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Ethernet</a:t>
            </a:r>
            <a:r>
              <a:rPr lang="ja-JP" altLang="en-US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ポート」を選択</a:t>
            </a:r>
          </a:p>
        </p:txBody>
      </p:sp>
      <p:sp>
        <p:nvSpPr>
          <p:cNvPr id="10" name="矢印: 右 9">
            <a:extLst>
              <a:ext uri="{FF2B5EF4-FFF2-40B4-BE49-F238E27FC236}">
                <a16:creationId xmlns:a16="http://schemas.microsoft.com/office/drawing/2014/main" id="{707D87E5-525F-4D86-B9D4-70D2652A7DB0}"/>
              </a:ext>
            </a:extLst>
          </p:cNvPr>
          <p:cNvSpPr/>
          <p:nvPr/>
        </p:nvSpPr>
        <p:spPr>
          <a:xfrm>
            <a:off x="4535463" y="3428999"/>
            <a:ext cx="595621" cy="3773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ja-JP" altLang="en-US" sz="2400" dirty="0">
              <a:solidFill>
                <a:prstClr val="white"/>
              </a:solidFill>
              <a:latin typeface="Arial"/>
              <a:ea typeface="ＭＳ Ｐゴシック" panose="020B0600070205080204" pitchFamily="50" charset="-128"/>
            </a:endParaRP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F75CFD3A-CF2A-4A4E-8E0E-FC21ECEEE0D6}"/>
              </a:ext>
            </a:extLst>
          </p:cNvPr>
          <p:cNvGrpSpPr/>
          <p:nvPr/>
        </p:nvGrpSpPr>
        <p:grpSpPr>
          <a:xfrm>
            <a:off x="5414000" y="2059891"/>
            <a:ext cx="6044688" cy="2303076"/>
            <a:chOff x="5414000" y="2059891"/>
            <a:chExt cx="6044688" cy="2303076"/>
          </a:xfrm>
        </p:grpSpPr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62302A34-E268-47D3-A7A7-BAB05F0E8B0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414000" y="2059891"/>
              <a:ext cx="6044688" cy="2303076"/>
            </a:xfrm>
            <a:prstGeom prst="rect">
              <a:avLst/>
            </a:prstGeom>
          </p:spPr>
        </p:pic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9848A5C0-427F-4862-9162-E17B38DCBA8F}"/>
                </a:ext>
              </a:extLst>
            </p:cNvPr>
            <p:cNvSpPr/>
            <p:nvPr/>
          </p:nvSpPr>
          <p:spPr>
            <a:xfrm>
              <a:off x="9501297" y="2687420"/>
              <a:ext cx="1570115" cy="45919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ja-JP" altLang="en-US" sz="2400">
                <a:solidFill>
                  <a:prstClr val="white"/>
                </a:solidFill>
                <a:latin typeface="Arial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B7A741-7F15-46EC-B40A-C048F5ECDCB4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 defTabSz="1219170"/>
            <a:fld id="{4B72A1DA-A369-4C54-9EDA-A625373D31A8}" type="slidenum">
              <a:rPr kumimoji="0" lang="de-DE">
                <a:solidFill>
                  <a:prstClr val="black"/>
                </a:solidFill>
                <a:latin typeface="Arial"/>
              </a:rPr>
              <a:pPr defTabSz="1219170"/>
              <a:t>1</a:t>
            </a:fld>
            <a:endParaRPr kumimoji="0" lang="de-DE">
              <a:solidFill>
                <a:prstClr val="black"/>
              </a:solidFill>
              <a:latin typeface="Arial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ABDD6174-209A-430A-859A-FD457CB67E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4925" y="1981989"/>
            <a:ext cx="2566380" cy="2742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30889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サブタイトル 1"/>
          <p:cNvSpPr>
            <a:spLocks noGrp="1"/>
          </p:cNvSpPr>
          <p:nvPr>
            <p:ph type="subTitle" idx="1"/>
          </p:nvPr>
        </p:nvSpPr>
        <p:spPr>
          <a:xfrm>
            <a:off x="357833" y="596575"/>
            <a:ext cx="10991584" cy="5071592"/>
          </a:xfrm>
        </p:spPr>
        <p:txBody>
          <a:bodyPr/>
          <a:lstStyle/>
          <a:p>
            <a:pPr>
              <a:buNone/>
            </a:pPr>
            <a:r>
              <a:rPr lang="en-US" altLang="ja-JP" sz="2400" u="sng" dirty="0">
                <a:solidFill>
                  <a:schemeClr val="tx1"/>
                </a:solidFill>
              </a:rPr>
              <a:t>2</a:t>
            </a:r>
            <a:r>
              <a:rPr lang="ja-JP" altLang="en-US" sz="2400" u="sng" dirty="0">
                <a:solidFill>
                  <a:schemeClr val="tx1"/>
                </a:solidFill>
              </a:rPr>
              <a:t>．</a:t>
            </a:r>
            <a:r>
              <a:rPr lang="en-US" altLang="ja-JP" sz="2400" u="sng" dirty="0">
                <a:solidFill>
                  <a:schemeClr val="tx1"/>
                </a:solidFill>
              </a:rPr>
              <a:t>GX</a:t>
            </a:r>
            <a:r>
              <a:rPr lang="ja-JP" altLang="en-US" sz="2400" u="sng" dirty="0">
                <a:solidFill>
                  <a:schemeClr val="tx1"/>
                </a:solidFill>
              </a:rPr>
              <a:t> </a:t>
            </a:r>
            <a:r>
              <a:rPr lang="en-US" altLang="ja-JP" sz="2400" u="sng" dirty="0">
                <a:solidFill>
                  <a:schemeClr val="tx1"/>
                </a:solidFill>
              </a:rPr>
              <a:t>WORKS</a:t>
            </a:r>
            <a:r>
              <a:rPr lang="ja-JP" altLang="en-US" sz="2400" u="sng" dirty="0">
                <a:solidFill>
                  <a:schemeClr val="tx1"/>
                </a:solidFill>
              </a:rPr>
              <a:t>３の設定</a:t>
            </a:r>
            <a:endParaRPr lang="en-US" altLang="ja-JP" sz="2400" u="sng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lang="en-US" altLang="ja-JP" sz="2400" dirty="0">
                <a:solidFill>
                  <a:schemeClr val="tx1"/>
                </a:solidFill>
              </a:rPr>
              <a:t> 2-3</a:t>
            </a:r>
            <a:r>
              <a:rPr lang="ja-JP" altLang="en-US" sz="2400" dirty="0">
                <a:solidFill>
                  <a:schemeClr val="tx1"/>
                </a:solidFill>
              </a:rPr>
              <a:t>．</a:t>
            </a:r>
            <a:r>
              <a:rPr lang="en-US" altLang="ja-JP" sz="2400" dirty="0">
                <a:solidFill>
                  <a:schemeClr val="tx1"/>
                </a:solidFill>
              </a:rPr>
              <a:t>CC-Link</a:t>
            </a:r>
            <a:r>
              <a:rPr lang="ja-JP" altLang="en-US" sz="2400" dirty="0">
                <a:solidFill>
                  <a:schemeClr val="tx1"/>
                </a:solidFill>
              </a:rPr>
              <a:t> </a:t>
            </a:r>
            <a:r>
              <a:rPr lang="en-US" altLang="ja-JP" sz="2400" dirty="0">
                <a:solidFill>
                  <a:schemeClr val="tx1"/>
                </a:solidFill>
              </a:rPr>
              <a:t>IE</a:t>
            </a:r>
            <a:r>
              <a:rPr lang="ja-JP" altLang="en-US" sz="2400" dirty="0">
                <a:solidFill>
                  <a:schemeClr val="tx1"/>
                </a:solidFill>
              </a:rPr>
              <a:t> </a:t>
            </a:r>
            <a:r>
              <a:rPr lang="en-US" altLang="ja-JP" sz="2400" dirty="0">
                <a:solidFill>
                  <a:schemeClr val="tx1"/>
                </a:solidFill>
              </a:rPr>
              <a:t>Field</a:t>
            </a:r>
            <a:r>
              <a:rPr lang="ja-JP" altLang="en-US" sz="2400" dirty="0">
                <a:solidFill>
                  <a:schemeClr val="tx1"/>
                </a:solidFill>
              </a:rPr>
              <a:t> </a:t>
            </a:r>
            <a:r>
              <a:rPr lang="en-US" altLang="ja-JP" sz="2400" dirty="0">
                <a:solidFill>
                  <a:schemeClr val="tx1"/>
                </a:solidFill>
              </a:rPr>
              <a:t>Basic</a:t>
            </a:r>
            <a:r>
              <a:rPr lang="ja-JP" altLang="en-US" sz="2400" dirty="0">
                <a:solidFill>
                  <a:schemeClr val="tx1"/>
                </a:solidFill>
              </a:rPr>
              <a:t> ネットワークパラメータの設定</a:t>
            </a:r>
            <a:endParaRPr lang="en-US" altLang="ja-JP" sz="2400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ja-JP" altLang="en-US" sz="2400" dirty="0">
                <a:solidFill>
                  <a:schemeClr val="tx1"/>
                </a:solidFill>
              </a:rPr>
              <a:t>　　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pPr defTabSz="1219170">
              <a:defRPr/>
            </a:pPr>
            <a:r>
              <a:rPr kumimoji="0" lang="de-DE" dirty="0">
                <a:solidFill>
                  <a:prstClr val="black"/>
                </a:solidFill>
                <a:latin typeface="Arial"/>
              </a:rPr>
              <a:t>Balluff Japan | TAS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B446D979-4313-45BE-BF88-A1CCECB766D7}"/>
              </a:ext>
            </a:extLst>
          </p:cNvPr>
          <p:cNvSpPr txBox="1"/>
          <p:nvPr/>
        </p:nvSpPr>
        <p:spPr>
          <a:xfrm>
            <a:off x="6424991" y="5270774"/>
            <a:ext cx="49244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defRPr/>
            </a:pPr>
            <a:r>
              <a:rPr lang="ja-JP" altLang="en-US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ユニット一覧にて</a:t>
            </a:r>
            <a:r>
              <a:rPr lang="en-US" altLang="ja-JP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BNI</a:t>
            </a:r>
            <a:r>
              <a:rPr lang="ja-JP" altLang="en-US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 </a:t>
            </a:r>
            <a:r>
              <a:rPr lang="en-US" altLang="ja-JP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CIB-508-105-Z015</a:t>
            </a:r>
            <a:r>
              <a:rPr lang="ja-JP" altLang="en-US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をドラッグ</a:t>
            </a:r>
            <a:r>
              <a:rPr lang="en-US" altLang="ja-JP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&amp;</a:t>
            </a:r>
            <a:r>
              <a:rPr lang="ja-JP" altLang="en-US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ドロップする。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E1072E3B-49FA-4CFA-B6F7-485C11C1B300}"/>
              </a:ext>
            </a:extLst>
          </p:cNvPr>
          <p:cNvSpPr txBox="1"/>
          <p:nvPr/>
        </p:nvSpPr>
        <p:spPr>
          <a:xfrm>
            <a:off x="810703" y="5270773"/>
            <a:ext cx="41384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defRPr/>
            </a:pPr>
            <a:r>
              <a:rPr lang="en-US" altLang="ja-JP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CC-Link</a:t>
            </a:r>
            <a:r>
              <a:rPr lang="ja-JP" altLang="en-US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 </a:t>
            </a:r>
            <a:r>
              <a:rPr lang="en-US" altLang="ja-JP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IEF</a:t>
            </a:r>
            <a:r>
              <a:rPr lang="ja-JP" altLang="en-US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 </a:t>
            </a:r>
            <a:r>
              <a:rPr lang="en-US" altLang="ja-JP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Basic</a:t>
            </a:r>
            <a:r>
              <a:rPr lang="ja-JP" altLang="en-US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を「使用する」に変更し、ネットワーク構成設定＜詳細設定＞を開く。</a:t>
            </a:r>
          </a:p>
        </p:txBody>
      </p:sp>
      <p:sp>
        <p:nvSpPr>
          <p:cNvPr id="10" name="矢印: 右 9">
            <a:extLst>
              <a:ext uri="{FF2B5EF4-FFF2-40B4-BE49-F238E27FC236}">
                <a16:creationId xmlns:a16="http://schemas.microsoft.com/office/drawing/2014/main" id="{707D87E5-525F-4D86-B9D4-70D2652A7DB0}"/>
              </a:ext>
            </a:extLst>
          </p:cNvPr>
          <p:cNvSpPr/>
          <p:nvPr/>
        </p:nvSpPr>
        <p:spPr>
          <a:xfrm>
            <a:off x="5796971" y="2844802"/>
            <a:ext cx="473203" cy="4112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ja-JP" altLang="en-US" sz="2400" dirty="0">
              <a:solidFill>
                <a:prstClr val="white"/>
              </a:solidFill>
              <a:latin typeface="Arial"/>
              <a:ea typeface="ＭＳ Ｐゴシック" panose="020B0600070205080204" pitchFamily="50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5DFB22C-A274-4DE0-988E-1B1DF0A8DB21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 defTabSz="1219170"/>
            <a:fld id="{4B72A1DA-A369-4C54-9EDA-A625373D31A8}" type="slidenum">
              <a:rPr kumimoji="0" lang="de-DE">
                <a:solidFill>
                  <a:prstClr val="black"/>
                </a:solidFill>
                <a:latin typeface="Arial"/>
              </a:rPr>
              <a:pPr defTabSz="1219170"/>
              <a:t>2</a:t>
            </a:fld>
            <a:endParaRPr kumimoji="0" lang="de-DE">
              <a:solidFill>
                <a:prstClr val="black"/>
              </a:solidFill>
              <a:latin typeface="Arial"/>
            </a:endParaRP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63ADC5F4-B294-4DD8-8FF8-45994B5F8B83}"/>
              </a:ext>
            </a:extLst>
          </p:cNvPr>
          <p:cNvGrpSpPr/>
          <p:nvPr/>
        </p:nvGrpSpPr>
        <p:grpSpPr>
          <a:xfrm>
            <a:off x="671932" y="1861421"/>
            <a:ext cx="5010664" cy="2144508"/>
            <a:chOff x="671932" y="1861421"/>
            <a:chExt cx="5010664" cy="2144508"/>
          </a:xfrm>
        </p:grpSpPr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8ECF945B-5011-4FD1-9AA9-FB4ACDC63CB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1932" y="1861421"/>
              <a:ext cx="4885805" cy="2144508"/>
            </a:xfrm>
            <a:prstGeom prst="rect">
              <a:avLst/>
            </a:prstGeom>
          </p:spPr>
        </p:pic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57987E17-25A6-4019-BBEF-1983C40E830A}"/>
                </a:ext>
              </a:extLst>
            </p:cNvPr>
            <p:cNvSpPr/>
            <p:nvPr/>
          </p:nvSpPr>
          <p:spPr>
            <a:xfrm>
              <a:off x="2814821" y="3021127"/>
              <a:ext cx="2867775" cy="57371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ja-JP" altLang="en-US" sz="2400">
                <a:solidFill>
                  <a:prstClr val="white"/>
                </a:solidFill>
                <a:latin typeface="Arial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239F7992-F9F5-43BF-B261-A0CB7D2CE80A}"/>
              </a:ext>
            </a:extLst>
          </p:cNvPr>
          <p:cNvGrpSpPr/>
          <p:nvPr/>
        </p:nvGrpSpPr>
        <p:grpSpPr>
          <a:xfrm>
            <a:off x="6424992" y="1512316"/>
            <a:ext cx="4649473" cy="3307643"/>
            <a:chOff x="6424992" y="1512316"/>
            <a:chExt cx="4649473" cy="3307643"/>
          </a:xfrm>
        </p:grpSpPr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1512F0CD-4F6E-4FA5-A5A1-9C263C8B12A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24992" y="1512316"/>
              <a:ext cx="4649473" cy="3307643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</p:pic>
        <p:sp>
          <p:nvSpPr>
            <p:cNvPr id="6" name="矢印: 下カーブ 5">
              <a:extLst>
                <a:ext uri="{FF2B5EF4-FFF2-40B4-BE49-F238E27FC236}">
                  <a16:creationId xmlns:a16="http://schemas.microsoft.com/office/drawing/2014/main" id="{2398D5DD-4683-4169-97F8-B8590E140C94}"/>
                </a:ext>
              </a:extLst>
            </p:cNvPr>
            <p:cNvSpPr/>
            <p:nvPr/>
          </p:nvSpPr>
          <p:spPr>
            <a:xfrm flipH="1">
              <a:off x="7137429" y="3021127"/>
              <a:ext cx="2239750" cy="829651"/>
            </a:xfrm>
            <a:prstGeom prst="curvedDownArrow">
              <a:avLst>
                <a:gd name="adj1" fmla="val 25000"/>
                <a:gd name="adj2" fmla="val 50000"/>
                <a:gd name="adj3" fmla="val 6087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47124362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サブタイトル 1"/>
          <p:cNvSpPr>
            <a:spLocks noGrp="1"/>
          </p:cNvSpPr>
          <p:nvPr>
            <p:ph type="subTitle" idx="1"/>
          </p:nvPr>
        </p:nvSpPr>
        <p:spPr>
          <a:xfrm>
            <a:off x="357833" y="596575"/>
            <a:ext cx="10991584" cy="5071592"/>
          </a:xfrm>
        </p:spPr>
        <p:txBody>
          <a:bodyPr/>
          <a:lstStyle/>
          <a:p>
            <a:pPr>
              <a:buNone/>
            </a:pPr>
            <a:r>
              <a:rPr lang="en-US" altLang="ja-JP" sz="2400" u="sng" dirty="0">
                <a:solidFill>
                  <a:schemeClr val="tx1"/>
                </a:solidFill>
              </a:rPr>
              <a:t>2</a:t>
            </a:r>
            <a:r>
              <a:rPr lang="ja-JP" altLang="en-US" sz="2400" u="sng" dirty="0">
                <a:solidFill>
                  <a:schemeClr val="tx1"/>
                </a:solidFill>
              </a:rPr>
              <a:t>．</a:t>
            </a:r>
            <a:r>
              <a:rPr lang="en-US" altLang="ja-JP" sz="2400" u="sng" dirty="0">
                <a:solidFill>
                  <a:schemeClr val="tx1"/>
                </a:solidFill>
              </a:rPr>
              <a:t>GX</a:t>
            </a:r>
            <a:r>
              <a:rPr lang="ja-JP" altLang="en-US" sz="2400" u="sng" dirty="0">
                <a:solidFill>
                  <a:schemeClr val="tx1"/>
                </a:solidFill>
              </a:rPr>
              <a:t> </a:t>
            </a:r>
            <a:r>
              <a:rPr lang="en-US" altLang="ja-JP" sz="2400" u="sng" dirty="0">
                <a:solidFill>
                  <a:schemeClr val="tx1"/>
                </a:solidFill>
              </a:rPr>
              <a:t>WORKS</a:t>
            </a:r>
            <a:r>
              <a:rPr lang="ja-JP" altLang="en-US" sz="2400" u="sng" dirty="0">
                <a:solidFill>
                  <a:schemeClr val="tx1"/>
                </a:solidFill>
              </a:rPr>
              <a:t>３の設定</a:t>
            </a:r>
            <a:endParaRPr lang="en-US" altLang="ja-JP" sz="2400" u="sng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lang="en-US" altLang="ja-JP" sz="2400" dirty="0">
                <a:solidFill>
                  <a:schemeClr val="tx1"/>
                </a:solidFill>
              </a:rPr>
              <a:t> 2-3</a:t>
            </a:r>
            <a:r>
              <a:rPr lang="ja-JP" altLang="en-US" sz="2400" dirty="0">
                <a:solidFill>
                  <a:schemeClr val="tx1"/>
                </a:solidFill>
              </a:rPr>
              <a:t>．</a:t>
            </a:r>
            <a:r>
              <a:rPr lang="en-US" altLang="ja-JP" sz="2400" dirty="0">
                <a:solidFill>
                  <a:schemeClr val="tx1"/>
                </a:solidFill>
              </a:rPr>
              <a:t>CC-Link</a:t>
            </a:r>
            <a:r>
              <a:rPr lang="ja-JP" altLang="en-US" sz="2400" dirty="0">
                <a:solidFill>
                  <a:schemeClr val="tx1"/>
                </a:solidFill>
              </a:rPr>
              <a:t> </a:t>
            </a:r>
            <a:r>
              <a:rPr lang="en-US" altLang="ja-JP" sz="2400" dirty="0">
                <a:solidFill>
                  <a:schemeClr val="tx1"/>
                </a:solidFill>
              </a:rPr>
              <a:t>IE</a:t>
            </a:r>
            <a:r>
              <a:rPr lang="ja-JP" altLang="en-US" sz="2400" dirty="0">
                <a:solidFill>
                  <a:schemeClr val="tx1"/>
                </a:solidFill>
              </a:rPr>
              <a:t> </a:t>
            </a:r>
            <a:r>
              <a:rPr lang="en-US" altLang="ja-JP" sz="2400" dirty="0">
                <a:solidFill>
                  <a:schemeClr val="tx1"/>
                </a:solidFill>
              </a:rPr>
              <a:t>Field</a:t>
            </a:r>
            <a:r>
              <a:rPr lang="ja-JP" altLang="en-US" sz="2400" dirty="0">
                <a:solidFill>
                  <a:schemeClr val="tx1"/>
                </a:solidFill>
              </a:rPr>
              <a:t> </a:t>
            </a:r>
            <a:r>
              <a:rPr lang="en-US" altLang="ja-JP" sz="2400" dirty="0">
                <a:solidFill>
                  <a:schemeClr val="tx1"/>
                </a:solidFill>
              </a:rPr>
              <a:t>Basic</a:t>
            </a:r>
            <a:r>
              <a:rPr lang="ja-JP" altLang="en-US" sz="2400" dirty="0">
                <a:solidFill>
                  <a:schemeClr val="tx1"/>
                </a:solidFill>
              </a:rPr>
              <a:t> ネットワークパラメータの設定</a:t>
            </a:r>
            <a:endParaRPr lang="en-US" altLang="ja-JP" sz="2400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ja-JP" altLang="en-US" sz="2400" dirty="0">
                <a:solidFill>
                  <a:schemeClr val="tx1"/>
                </a:solidFill>
              </a:rPr>
              <a:t>　　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pPr defTabSz="1219170">
              <a:defRPr/>
            </a:pPr>
            <a:r>
              <a:rPr kumimoji="0" lang="de-DE" dirty="0">
                <a:solidFill>
                  <a:prstClr val="black"/>
                </a:solidFill>
                <a:latin typeface="Arial"/>
              </a:rPr>
              <a:t>Balluff Japan | TAS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E1072E3B-49FA-4CFA-B6F7-485C11C1B300}"/>
              </a:ext>
            </a:extLst>
          </p:cNvPr>
          <p:cNvSpPr txBox="1"/>
          <p:nvPr/>
        </p:nvSpPr>
        <p:spPr>
          <a:xfrm>
            <a:off x="810703" y="5270774"/>
            <a:ext cx="41384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defRPr/>
            </a:pPr>
            <a:r>
              <a:rPr lang="en-US" altLang="ja-JP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IO-Link</a:t>
            </a:r>
            <a:r>
              <a:rPr lang="ja-JP" altLang="en-US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マスタの占有局数</a:t>
            </a:r>
            <a:r>
              <a:rPr lang="en-US" altLang="ja-JP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(</a:t>
            </a:r>
            <a:r>
              <a:rPr lang="ja-JP" altLang="en-US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２</a:t>
            </a:r>
            <a:r>
              <a:rPr lang="en-US" altLang="ja-JP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~</a:t>
            </a:r>
            <a:r>
              <a:rPr lang="ja-JP" altLang="en-US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４局</a:t>
            </a:r>
            <a:r>
              <a:rPr lang="en-US" altLang="ja-JP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)</a:t>
            </a:r>
            <a:r>
              <a:rPr lang="ja-JP" altLang="en-US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と</a:t>
            </a:r>
            <a:r>
              <a:rPr lang="en-US" altLang="ja-JP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IP</a:t>
            </a:r>
            <a:r>
              <a:rPr lang="ja-JP" altLang="en-US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アドレスを設定</a:t>
            </a:r>
          </a:p>
        </p:txBody>
      </p:sp>
      <p:sp>
        <p:nvSpPr>
          <p:cNvPr id="10" name="矢印: 右 9">
            <a:extLst>
              <a:ext uri="{FF2B5EF4-FFF2-40B4-BE49-F238E27FC236}">
                <a16:creationId xmlns:a16="http://schemas.microsoft.com/office/drawing/2014/main" id="{707D87E5-525F-4D86-B9D4-70D2652A7DB0}"/>
              </a:ext>
            </a:extLst>
          </p:cNvPr>
          <p:cNvSpPr/>
          <p:nvPr/>
        </p:nvSpPr>
        <p:spPr>
          <a:xfrm>
            <a:off x="5796971" y="2844802"/>
            <a:ext cx="473203" cy="4112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ja-JP" altLang="en-US" sz="2400" dirty="0">
              <a:solidFill>
                <a:prstClr val="white"/>
              </a:solidFill>
              <a:latin typeface="Arial"/>
              <a:ea typeface="ＭＳ Ｐゴシック" panose="020B0600070205080204" pitchFamily="50" charset="-128"/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5A6B4579-3F51-45C1-9D44-D39682A1E697}"/>
              </a:ext>
            </a:extLst>
          </p:cNvPr>
          <p:cNvGrpSpPr/>
          <p:nvPr/>
        </p:nvGrpSpPr>
        <p:grpSpPr>
          <a:xfrm>
            <a:off x="764213" y="1539999"/>
            <a:ext cx="4381524" cy="3596778"/>
            <a:chOff x="764213" y="1539999"/>
            <a:chExt cx="4381524" cy="3596778"/>
          </a:xfrm>
        </p:grpSpPr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ABDECE1C-CC0C-41F5-8151-38A081DDA25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42584" y="3845832"/>
              <a:ext cx="4303153" cy="1290945"/>
            </a:xfrm>
            <a:prstGeom prst="rect">
              <a:avLst/>
            </a:prstGeom>
          </p:spPr>
        </p:pic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CAB6DB04-7E18-4383-B867-624C8F3057F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64213" y="1539999"/>
              <a:ext cx="4268521" cy="1868919"/>
            </a:xfrm>
            <a:prstGeom prst="rect">
              <a:avLst/>
            </a:prstGeom>
          </p:spPr>
        </p:pic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195C7DB9-8DEA-436A-9940-19425A0415E2}"/>
                </a:ext>
              </a:extLst>
            </p:cNvPr>
            <p:cNvSpPr/>
            <p:nvPr/>
          </p:nvSpPr>
          <p:spPr>
            <a:xfrm>
              <a:off x="3204360" y="2573036"/>
              <a:ext cx="1693333" cy="878263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ja-JP" altLang="en-US" sz="2400">
                <a:solidFill>
                  <a:prstClr val="white"/>
                </a:solidFill>
                <a:latin typeface="Arial"/>
                <a:ea typeface="ＭＳ Ｐゴシック" panose="020B0600070205080204" pitchFamily="50" charset="-128"/>
              </a:endParaRPr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7AD7450F-0527-4D2F-BAE7-7D23A64E685F}"/>
                </a:ext>
              </a:extLst>
            </p:cNvPr>
            <p:cNvSpPr/>
            <p:nvPr/>
          </p:nvSpPr>
          <p:spPr>
            <a:xfrm flipV="1">
              <a:off x="2149850" y="4742342"/>
              <a:ext cx="2995887" cy="32271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ja-JP" altLang="en-US" sz="2400">
                <a:solidFill>
                  <a:prstClr val="white"/>
                </a:solidFill>
                <a:latin typeface="Arial"/>
                <a:ea typeface="ＭＳ Ｐゴシック" panose="020B0600070205080204" pitchFamily="50" charset="-128"/>
              </a:endParaRPr>
            </a:p>
          </p:txBody>
        </p:sp>
      </p:grpSp>
      <p:pic>
        <p:nvPicPr>
          <p:cNvPr id="6" name="図 5">
            <a:extLst>
              <a:ext uri="{FF2B5EF4-FFF2-40B4-BE49-F238E27FC236}">
                <a16:creationId xmlns:a16="http://schemas.microsoft.com/office/drawing/2014/main" id="{4FC29D82-758E-44DE-B0B5-83950B7C34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55985" y="1704976"/>
            <a:ext cx="4707619" cy="2053067"/>
          </a:xfrm>
          <a:prstGeom prst="rect">
            <a:avLst/>
          </a:prstGeom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8B3887B-B877-4967-8181-F8252EF27E42}"/>
              </a:ext>
            </a:extLst>
          </p:cNvPr>
          <p:cNvSpPr txBox="1"/>
          <p:nvPr/>
        </p:nvSpPr>
        <p:spPr>
          <a:xfrm>
            <a:off x="6347581" y="4291655"/>
            <a:ext cx="492442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defRPr/>
            </a:pPr>
            <a:r>
              <a:rPr lang="ja-JP" altLang="en-US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「設定を反映して閉じる」を選択。複数台接続する場合は占有局数によって</a:t>
            </a:r>
            <a:r>
              <a:rPr lang="en-US" altLang="ja-JP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CC</a:t>
            </a:r>
            <a:r>
              <a:rPr lang="ja-JP" altLang="en-US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－</a:t>
            </a:r>
            <a:r>
              <a:rPr lang="en-US" altLang="ja-JP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Link</a:t>
            </a:r>
            <a:r>
              <a:rPr lang="ja-JP" altLang="en-US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 </a:t>
            </a:r>
            <a:r>
              <a:rPr lang="en-US" altLang="ja-JP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IEF</a:t>
            </a:r>
            <a:r>
              <a:rPr lang="ja-JP" altLang="en-US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 </a:t>
            </a:r>
            <a:r>
              <a:rPr lang="en-US" altLang="ja-JP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Basic</a:t>
            </a:r>
            <a:r>
              <a:rPr lang="ja-JP" altLang="en-US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の局番が決まる。</a:t>
            </a:r>
            <a:r>
              <a:rPr lang="en-US" altLang="ja-JP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(2</a:t>
            </a:r>
            <a:r>
              <a:rPr lang="ja-JP" altLang="en-US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局占有なので、</a:t>
            </a:r>
            <a:r>
              <a:rPr lang="en-US" altLang="ja-JP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2</a:t>
            </a:r>
            <a:r>
              <a:rPr lang="ja-JP" altLang="en-US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台目は局番「３」となる。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AE5EECF-06F9-4199-87D4-65FBA5823D73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 defTabSz="1219170"/>
            <a:fld id="{4B72A1DA-A369-4C54-9EDA-A625373D31A8}" type="slidenum">
              <a:rPr kumimoji="0" lang="de-DE">
                <a:solidFill>
                  <a:prstClr val="black"/>
                </a:solidFill>
                <a:latin typeface="Arial"/>
              </a:rPr>
              <a:pPr defTabSz="1219170"/>
              <a:t>3</a:t>
            </a:fld>
            <a:endParaRPr kumimoji="0" lang="de-DE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77415861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サブタイトル 1"/>
          <p:cNvSpPr>
            <a:spLocks noGrp="1"/>
          </p:cNvSpPr>
          <p:nvPr>
            <p:ph type="subTitle" idx="1"/>
          </p:nvPr>
        </p:nvSpPr>
        <p:spPr>
          <a:xfrm>
            <a:off x="357833" y="596575"/>
            <a:ext cx="10991584" cy="5071592"/>
          </a:xfrm>
        </p:spPr>
        <p:txBody>
          <a:bodyPr/>
          <a:lstStyle/>
          <a:p>
            <a:pPr>
              <a:buNone/>
            </a:pPr>
            <a:r>
              <a:rPr lang="en-US" altLang="ja-JP" sz="2400" u="sng" dirty="0">
                <a:solidFill>
                  <a:schemeClr val="tx1"/>
                </a:solidFill>
              </a:rPr>
              <a:t>2</a:t>
            </a:r>
            <a:r>
              <a:rPr lang="ja-JP" altLang="en-US" sz="2400" u="sng" dirty="0">
                <a:solidFill>
                  <a:schemeClr val="tx1"/>
                </a:solidFill>
              </a:rPr>
              <a:t>．</a:t>
            </a:r>
            <a:r>
              <a:rPr lang="en-US" altLang="ja-JP" sz="2400" u="sng" dirty="0">
                <a:solidFill>
                  <a:schemeClr val="tx1"/>
                </a:solidFill>
              </a:rPr>
              <a:t>GX</a:t>
            </a:r>
            <a:r>
              <a:rPr lang="ja-JP" altLang="en-US" sz="2400" u="sng" dirty="0">
                <a:solidFill>
                  <a:schemeClr val="tx1"/>
                </a:solidFill>
              </a:rPr>
              <a:t> </a:t>
            </a:r>
            <a:r>
              <a:rPr lang="en-US" altLang="ja-JP" sz="2400" u="sng" dirty="0">
                <a:solidFill>
                  <a:schemeClr val="tx1"/>
                </a:solidFill>
              </a:rPr>
              <a:t>WORKS</a:t>
            </a:r>
            <a:r>
              <a:rPr lang="ja-JP" altLang="en-US" sz="2400" u="sng" dirty="0">
                <a:solidFill>
                  <a:schemeClr val="tx1"/>
                </a:solidFill>
              </a:rPr>
              <a:t>３の設定</a:t>
            </a:r>
            <a:endParaRPr lang="en-US" altLang="ja-JP" sz="2400" u="sng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lang="en-US" altLang="ja-JP" sz="2400" dirty="0">
                <a:solidFill>
                  <a:schemeClr val="tx1"/>
                </a:solidFill>
              </a:rPr>
              <a:t> 2-3</a:t>
            </a:r>
            <a:r>
              <a:rPr lang="ja-JP" altLang="en-US" sz="2400" dirty="0">
                <a:solidFill>
                  <a:schemeClr val="tx1"/>
                </a:solidFill>
              </a:rPr>
              <a:t>．</a:t>
            </a:r>
            <a:r>
              <a:rPr lang="en-US" altLang="ja-JP" sz="2400" dirty="0">
                <a:solidFill>
                  <a:schemeClr val="tx1"/>
                </a:solidFill>
              </a:rPr>
              <a:t>CC-Link</a:t>
            </a:r>
            <a:r>
              <a:rPr lang="ja-JP" altLang="en-US" sz="2400" dirty="0">
                <a:solidFill>
                  <a:schemeClr val="tx1"/>
                </a:solidFill>
              </a:rPr>
              <a:t> </a:t>
            </a:r>
            <a:r>
              <a:rPr lang="en-US" altLang="ja-JP" sz="2400" dirty="0">
                <a:solidFill>
                  <a:schemeClr val="tx1"/>
                </a:solidFill>
              </a:rPr>
              <a:t>IE</a:t>
            </a:r>
            <a:r>
              <a:rPr lang="ja-JP" altLang="en-US" sz="2400" dirty="0">
                <a:solidFill>
                  <a:schemeClr val="tx1"/>
                </a:solidFill>
              </a:rPr>
              <a:t> </a:t>
            </a:r>
            <a:r>
              <a:rPr lang="en-US" altLang="ja-JP" sz="2400" dirty="0">
                <a:solidFill>
                  <a:schemeClr val="tx1"/>
                </a:solidFill>
              </a:rPr>
              <a:t>Field</a:t>
            </a:r>
            <a:r>
              <a:rPr lang="ja-JP" altLang="en-US" sz="2400" dirty="0">
                <a:solidFill>
                  <a:schemeClr val="tx1"/>
                </a:solidFill>
              </a:rPr>
              <a:t> </a:t>
            </a:r>
            <a:r>
              <a:rPr lang="en-US" altLang="ja-JP" sz="2400" dirty="0">
                <a:solidFill>
                  <a:schemeClr val="tx1"/>
                </a:solidFill>
              </a:rPr>
              <a:t>Basic</a:t>
            </a:r>
            <a:r>
              <a:rPr lang="ja-JP" altLang="en-US" sz="2400" dirty="0">
                <a:solidFill>
                  <a:schemeClr val="tx1"/>
                </a:solidFill>
              </a:rPr>
              <a:t> ネットワークパラメータの設定</a:t>
            </a:r>
            <a:endParaRPr lang="en-US" altLang="ja-JP" sz="2400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ja-JP" altLang="en-US" sz="2400" dirty="0">
                <a:solidFill>
                  <a:schemeClr val="tx1"/>
                </a:solidFill>
              </a:rPr>
              <a:t>　　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pPr defTabSz="1219170">
              <a:defRPr/>
            </a:pPr>
            <a:r>
              <a:rPr kumimoji="0" lang="de-DE" dirty="0">
                <a:solidFill>
                  <a:prstClr val="black"/>
                </a:solidFill>
                <a:latin typeface="Arial"/>
              </a:rPr>
              <a:t>Balluff Japan | TAS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E1072E3B-49FA-4CFA-B6F7-485C11C1B300}"/>
              </a:ext>
            </a:extLst>
          </p:cNvPr>
          <p:cNvSpPr txBox="1"/>
          <p:nvPr/>
        </p:nvSpPr>
        <p:spPr>
          <a:xfrm>
            <a:off x="894317" y="4381956"/>
            <a:ext cx="41384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defRPr/>
            </a:pPr>
            <a:r>
              <a:rPr lang="en-US" altLang="ja-JP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IO-Link</a:t>
            </a:r>
            <a:r>
              <a:rPr lang="ja-JP" altLang="en-US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マスタの占有局数</a:t>
            </a:r>
            <a:r>
              <a:rPr lang="en-US" altLang="ja-JP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(</a:t>
            </a:r>
            <a:r>
              <a:rPr lang="ja-JP" altLang="en-US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２</a:t>
            </a:r>
            <a:r>
              <a:rPr lang="en-US" altLang="ja-JP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~</a:t>
            </a:r>
            <a:r>
              <a:rPr lang="ja-JP" altLang="en-US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４局</a:t>
            </a:r>
            <a:r>
              <a:rPr lang="en-US" altLang="ja-JP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)</a:t>
            </a:r>
            <a:r>
              <a:rPr lang="ja-JP" altLang="en-US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をマスタの</a:t>
            </a:r>
            <a:r>
              <a:rPr lang="en-US" altLang="ja-JP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Display</a:t>
            </a:r>
            <a:r>
              <a:rPr lang="ja-JP" altLang="en-US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にて</a:t>
            </a:r>
            <a:r>
              <a:rPr lang="en-US" altLang="ja-JP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PLC</a:t>
            </a:r>
            <a:r>
              <a:rPr lang="ja-JP" altLang="en-US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と同じ設定に変更する。</a:t>
            </a:r>
          </a:p>
        </p:txBody>
      </p:sp>
      <p:sp>
        <p:nvSpPr>
          <p:cNvPr id="10" name="矢印: 右 9">
            <a:extLst>
              <a:ext uri="{FF2B5EF4-FFF2-40B4-BE49-F238E27FC236}">
                <a16:creationId xmlns:a16="http://schemas.microsoft.com/office/drawing/2014/main" id="{707D87E5-525F-4D86-B9D4-70D2652A7DB0}"/>
              </a:ext>
            </a:extLst>
          </p:cNvPr>
          <p:cNvSpPr/>
          <p:nvPr/>
        </p:nvSpPr>
        <p:spPr>
          <a:xfrm>
            <a:off x="5796971" y="2844802"/>
            <a:ext cx="473203" cy="4112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ja-JP" altLang="en-US" sz="2400" dirty="0">
              <a:solidFill>
                <a:prstClr val="white"/>
              </a:solidFill>
              <a:latin typeface="Arial"/>
              <a:ea typeface="ＭＳ Ｐゴシック" panose="020B0600070205080204" pitchFamily="50" charset="-128"/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FC5400EA-E53C-450F-8FB4-D36A6CF2FD7B}"/>
              </a:ext>
            </a:extLst>
          </p:cNvPr>
          <p:cNvGrpSpPr/>
          <p:nvPr/>
        </p:nvGrpSpPr>
        <p:grpSpPr>
          <a:xfrm>
            <a:off x="764213" y="1539999"/>
            <a:ext cx="4268521" cy="1881822"/>
            <a:chOff x="764213" y="1539999"/>
            <a:chExt cx="4268521" cy="1881822"/>
          </a:xfrm>
        </p:grpSpPr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CAB6DB04-7E18-4383-B867-624C8F3057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64213" y="1539999"/>
              <a:ext cx="4268521" cy="1868919"/>
            </a:xfrm>
            <a:prstGeom prst="rect">
              <a:avLst/>
            </a:prstGeom>
          </p:spPr>
        </p:pic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195C7DB9-8DEA-436A-9940-19425A0415E2}"/>
                </a:ext>
              </a:extLst>
            </p:cNvPr>
            <p:cNvSpPr/>
            <p:nvPr/>
          </p:nvSpPr>
          <p:spPr>
            <a:xfrm>
              <a:off x="3201375" y="2543558"/>
              <a:ext cx="1693333" cy="878263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ja-JP" altLang="en-US" sz="2400">
                <a:solidFill>
                  <a:prstClr val="white"/>
                </a:solidFill>
                <a:latin typeface="Arial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AE5EECF-06F9-4199-87D4-65FBA5823D73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 defTabSz="1219170"/>
            <a:fld id="{4B72A1DA-A369-4C54-9EDA-A625373D31A8}" type="slidenum">
              <a:rPr kumimoji="0" lang="de-DE">
                <a:solidFill>
                  <a:prstClr val="black"/>
                </a:solidFill>
                <a:latin typeface="Arial"/>
              </a:rPr>
              <a:pPr defTabSz="1219170"/>
              <a:t>4</a:t>
            </a:fld>
            <a:endParaRPr kumimoji="0" lang="de-DE">
              <a:solidFill>
                <a:prstClr val="black"/>
              </a:solidFill>
              <a:latin typeface="Arial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86C5F8A1-5EAA-47D0-BE5F-A34F5CD12E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9019" y="1607740"/>
            <a:ext cx="4243252" cy="2474123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30912751-8A03-4BFB-8A45-29BFB8387A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37421" y="4252553"/>
            <a:ext cx="2668584" cy="2208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635516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サブタイトル 1"/>
          <p:cNvSpPr>
            <a:spLocks noGrp="1"/>
          </p:cNvSpPr>
          <p:nvPr>
            <p:ph type="subTitle" idx="1"/>
          </p:nvPr>
        </p:nvSpPr>
        <p:spPr>
          <a:xfrm>
            <a:off x="357833" y="596575"/>
            <a:ext cx="10991584" cy="5071592"/>
          </a:xfrm>
        </p:spPr>
        <p:txBody>
          <a:bodyPr/>
          <a:lstStyle/>
          <a:p>
            <a:pPr>
              <a:buNone/>
            </a:pPr>
            <a:r>
              <a:rPr lang="en-US" altLang="ja-JP" sz="2400" u="sng" dirty="0">
                <a:solidFill>
                  <a:schemeClr val="tx1"/>
                </a:solidFill>
              </a:rPr>
              <a:t>2</a:t>
            </a:r>
            <a:r>
              <a:rPr lang="ja-JP" altLang="en-US" sz="2400" u="sng" dirty="0">
                <a:solidFill>
                  <a:schemeClr val="tx1"/>
                </a:solidFill>
              </a:rPr>
              <a:t>．</a:t>
            </a:r>
            <a:r>
              <a:rPr lang="en-US" altLang="ja-JP" sz="2400" u="sng" dirty="0">
                <a:solidFill>
                  <a:schemeClr val="tx1"/>
                </a:solidFill>
              </a:rPr>
              <a:t>GX</a:t>
            </a:r>
            <a:r>
              <a:rPr lang="ja-JP" altLang="en-US" sz="2400" u="sng" dirty="0">
                <a:solidFill>
                  <a:schemeClr val="tx1"/>
                </a:solidFill>
              </a:rPr>
              <a:t> </a:t>
            </a:r>
            <a:r>
              <a:rPr lang="en-US" altLang="ja-JP" sz="2400" u="sng" dirty="0">
                <a:solidFill>
                  <a:schemeClr val="tx1"/>
                </a:solidFill>
              </a:rPr>
              <a:t>WORKS</a:t>
            </a:r>
            <a:r>
              <a:rPr lang="ja-JP" altLang="en-US" sz="2400" u="sng" dirty="0">
                <a:solidFill>
                  <a:schemeClr val="tx1"/>
                </a:solidFill>
              </a:rPr>
              <a:t>３の設定</a:t>
            </a:r>
            <a:endParaRPr lang="en-US" altLang="ja-JP" sz="2400" u="sng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lang="en-US" altLang="ja-JP" sz="2400" dirty="0">
                <a:solidFill>
                  <a:schemeClr val="tx1"/>
                </a:solidFill>
              </a:rPr>
              <a:t> 2-3</a:t>
            </a:r>
            <a:r>
              <a:rPr lang="ja-JP" altLang="en-US" sz="2400" dirty="0">
                <a:solidFill>
                  <a:schemeClr val="tx1"/>
                </a:solidFill>
              </a:rPr>
              <a:t>．</a:t>
            </a:r>
            <a:r>
              <a:rPr lang="en-US" altLang="ja-JP" sz="2400" dirty="0">
                <a:solidFill>
                  <a:schemeClr val="tx1"/>
                </a:solidFill>
              </a:rPr>
              <a:t>CC-Link</a:t>
            </a:r>
            <a:r>
              <a:rPr lang="ja-JP" altLang="en-US" sz="2400" dirty="0">
                <a:solidFill>
                  <a:schemeClr val="tx1"/>
                </a:solidFill>
              </a:rPr>
              <a:t> </a:t>
            </a:r>
            <a:r>
              <a:rPr lang="en-US" altLang="ja-JP" sz="2400" dirty="0">
                <a:solidFill>
                  <a:schemeClr val="tx1"/>
                </a:solidFill>
              </a:rPr>
              <a:t>IE</a:t>
            </a:r>
            <a:r>
              <a:rPr lang="ja-JP" altLang="en-US" sz="2400" dirty="0">
                <a:solidFill>
                  <a:schemeClr val="tx1"/>
                </a:solidFill>
              </a:rPr>
              <a:t> </a:t>
            </a:r>
            <a:r>
              <a:rPr lang="en-US" altLang="ja-JP" sz="2400" dirty="0">
                <a:solidFill>
                  <a:schemeClr val="tx1"/>
                </a:solidFill>
              </a:rPr>
              <a:t>Field</a:t>
            </a:r>
            <a:r>
              <a:rPr lang="ja-JP" altLang="en-US" sz="2400" dirty="0">
                <a:solidFill>
                  <a:schemeClr val="tx1"/>
                </a:solidFill>
              </a:rPr>
              <a:t> </a:t>
            </a:r>
            <a:r>
              <a:rPr lang="en-US" altLang="ja-JP" sz="2400" dirty="0">
                <a:solidFill>
                  <a:schemeClr val="tx1"/>
                </a:solidFill>
              </a:rPr>
              <a:t>Basic</a:t>
            </a:r>
            <a:r>
              <a:rPr lang="ja-JP" altLang="en-US" sz="2400" dirty="0">
                <a:solidFill>
                  <a:schemeClr val="tx1"/>
                </a:solidFill>
              </a:rPr>
              <a:t> ネットワークパラメータの設定</a:t>
            </a:r>
            <a:endParaRPr lang="en-US" altLang="ja-JP" sz="2400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ja-JP" altLang="en-US" sz="2400" dirty="0">
                <a:solidFill>
                  <a:schemeClr val="tx1"/>
                </a:solidFill>
              </a:rPr>
              <a:t>　　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pPr defTabSz="1219170">
              <a:defRPr/>
            </a:pPr>
            <a:r>
              <a:rPr kumimoji="0" lang="de-DE" dirty="0">
                <a:solidFill>
                  <a:prstClr val="black"/>
                </a:solidFill>
                <a:latin typeface="Arial"/>
              </a:rPr>
              <a:t>Balluff Japan | TAS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B446D979-4313-45BE-BF88-A1CCECB766D7}"/>
              </a:ext>
            </a:extLst>
          </p:cNvPr>
          <p:cNvSpPr txBox="1"/>
          <p:nvPr/>
        </p:nvSpPr>
        <p:spPr>
          <a:xfrm>
            <a:off x="622011" y="4286816"/>
            <a:ext cx="492442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defRPr/>
            </a:pPr>
            <a:r>
              <a:rPr lang="ja-JP" altLang="en-US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リフレッシュ設定の＜詳細選択＞を選択し、ビット、ワードそれぞれのリフレッシュ先アドレスを設定。ビット点数は占有局数ｘ</a:t>
            </a:r>
            <a:r>
              <a:rPr lang="en-US" altLang="ja-JP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64</a:t>
            </a:r>
            <a:r>
              <a:rPr lang="ja-JP" altLang="en-US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、ワード点数は占有局数ｘ</a:t>
            </a:r>
            <a:r>
              <a:rPr lang="en-US" altLang="ja-JP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32</a:t>
            </a:r>
            <a:r>
              <a:rPr lang="ja-JP" altLang="en-US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となる。上記は</a:t>
            </a:r>
            <a:r>
              <a:rPr lang="en-US" altLang="ja-JP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2</a:t>
            </a:r>
            <a:r>
              <a:rPr lang="ja-JP" altLang="en-US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局占有ｘ</a:t>
            </a:r>
            <a:r>
              <a:rPr lang="en-US" altLang="ja-JP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1</a:t>
            </a:r>
            <a:r>
              <a:rPr lang="ja-JP" altLang="en-US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台の例。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1848921-A7E0-4FC6-9E6A-88C425961C7B}"/>
              </a:ext>
            </a:extLst>
          </p:cNvPr>
          <p:cNvSpPr txBox="1"/>
          <p:nvPr/>
        </p:nvSpPr>
        <p:spPr>
          <a:xfrm>
            <a:off x="6645563" y="5202617"/>
            <a:ext cx="49244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defRPr/>
            </a:pPr>
            <a:r>
              <a:rPr lang="ja-JP" altLang="en-US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ナビゲーションで「ラベル」</a:t>
            </a:r>
            <a:r>
              <a:rPr lang="en-US" altLang="ja-JP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-</a:t>
            </a:r>
            <a:r>
              <a:rPr lang="ja-JP" altLang="en-US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「グローバルラベル」</a:t>
            </a:r>
            <a:r>
              <a:rPr lang="en-US" altLang="ja-JP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-</a:t>
            </a:r>
            <a:r>
              <a:rPr lang="ja-JP" altLang="en-US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「</a:t>
            </a:r>
            <a:r>
              <a:rPr lang="en-US" altLang="ja-JP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Global</a:t>
            </a:r>
            <a:r>
              <a:rPr lang="ja-JP" altLang="en-US" sz="2400" dirty="0">
                <a:solidFill>
                  <a:prstClr val="black"/>
                </a:solidFill>
                <a:latin typeface="Arial"/>
                <a:ea typeface="ＭＳ Ｐゴシック" panose="020B0600070205080204" pitchFamily="50" charset="-128"/>
              </a:rPr>
              <a:t>」を選択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44CE689-A837-460C-8940-074FBF75360A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 defTabSz="1219170"/>
            <a:fld id="{4B72A1DA-A369-4C54-9EDA-A625373D31A8}" type="slidenum">
              <a:rPr kumimoji="0" lang="de-DE">
                <a:solidFill>
                  <a:prstClr val="black"/>
                </a:solidFill>
                <a:latin typeface="Arial"/>
              </a:rPr>
              <a:pPr defTabSz="1219170"/>
              <a:t>5</a:t>
            </a:fld>
            <a:endParaRPr kumimoji="0" lang="de-DE">
              <a:solidFill>
                <a:prstClr val="black"/>
              </a:solidFill>
              <a:latin typeface="Arial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1DEE353D-D46D-4900-A97B-12B82DD2EF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566" y="1945415"/>
            <a:ext cx="5385685" cy="1880064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30A97AAB-6343-41C0-8018-E9972AFCD1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3505" y="1964451"/>
            <a:ext cx="2946656" cy="2865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99461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BNI CCLにおけるIO-Link使用について">
  <a:themeElements>
    <a:clrScheme name="Grafik - Hierarchische Themen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70BFD7"/>
      </a:accent1>
      <a:accent2>
        <a:srgbClr val="29A4CA"/>
      </a:accent2>
      <a:accent3>
        <a:srgbClr val="2E8EAB"/>
      </a:accent3>
      <a:accent4>
        <a:srgbClr val="0086A9"/>
      </a:accent4>
      <a:accent5>
        <a:srgbClr val="015E78"/>
      </a:accent5>
      <a:accent6>
        <a:srgbClr val="FFFFFF"/>
      </a:accent6>
      <a:hlink>
        <a:srgbClr val="000000"/>
      </a:hlink>
      <a:folHlink>
        <a:srgbClr val="2D78B4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>
          <a:solidFill>
            <a:schemeClr val="bg1">
              <a:lumMod val="5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Grafik - Primärfarben">
        <a:dk1>
          <a:sysClr val="windowText" lastClr="000000"/>
        </a:dk1>
        <a:lt1>
          <a:sysClr val="window" lastClr="FFFFFF"/>
        </a:lt1>
        <a:dk2>
          <a:srgbClr val="000000"/>
        </a:dk2>
        <a:lt2>
          <a:srgbClr val="FFFFFF"/>
        </a:lt2>
        <a:accent1>
          <a:srgbClr val="70BFD7"/>
        </a:accent1>
        <a:accent2>
          <a:srgbClr val="BCBCBC"/>
        </a:accent2>
        <a:accent3>
          <a:srgbClr val="FFFFFF"/>
        </a:accent3>
        <a:accent4>
          <a:srgbClr val="FFFFFF"/>
        </a:accent4>
        <a:accent5>
          <a:srgbClr val="FFFFFF"/>
        </a:accent5>
        <a:accent6>
          <a:srgbClr val="FFFFFF"/>
        </a:accent6>
        <a:hlink>
          <a:srgbClr val="2D8DAB"/>
        </a:hlink>
        <a:folHlink>
          <a:srgbClr val="000000"/>
        </a:folHlink>
      </a:clrScheme>
    </a:extraClrScheme>
    <a:extraClrScheme>
      <a:clrScheme name="Grafik - Hierarchische Themen 1">
        <a:dk1>
          <a:sysClr val="windowText" lastClr="000000"/>
        </a:dk1>
        <a:lt1>
          <a:sysClr val="window" lastClr="FFFFFF"/>
        </a:lt1>
        <a:dk2>
          <a:srgbClr val="000000"/>
        </a:dk2>
        <a:lt2>
          <a:srgbClr val="FFFFFF"/>
        </a:lt2>
        <a:accent1>
          <a:srgbClr val="70BFD7"/>
        </a:accent1>
        <a:accent2>
          <a:srgbClr val="29A4C9"/>
        </a:accent2>
        <a:accent3>
          <a:srgbClr val="2D8DAB"/>
        </a:accent3>
        <a:accent4>
          <a:srgbClr val="19738F"/>
        </a:accent4>
        <a:accent5>
          <a:srgbClr val="005D77"/>
        </a:accent5>
        <a:accent6>
          <a:srgbClr val="FFFFFF"/>
        </a:accent6>
        <a:hlink>
          <a:srgbClr val="2D8DAB"/>
        </a:hlink>
        <a:folHlink>
          <a:srgbClr val="000000"/>
        </a:folHlink>
      </a:clrScheme>
    </a:extraClrScheme>
    <a:extraClrScheme>
      <a:clrScheme name="Grafik - Hierarchische Themen 2">
        <a:dk1>
          <a:sysClr val="windowText" lastClr="000000"/>
        </a:dk1>
        <a:lt1>
          <a:sysClr val="window" lastClr="FFFFFF"/>
        </a:lt1>
        <a:dk2>
          <a:srgbClr val="000000"/>
        </a:dk2>
        <a:lt2>
          <a:srgbClr val="FFFFFF"/>
        </a:lt2>
        <a:accent1>
          <a:srgbClr val="D0D0CF"/>
        </a:accent1>
        <a:accent2>
          <a:srgbClr val="B6B6B6"/>
        </a:accent2>
        <a:accent3>
          <a:srgbClr val="989898"/>
        </a:accent3>
        <a:accent4>
          <a:srgbClr val="7E7D7D"/>
        </a:accent4>
        <a:accent5>
          <a:srgbClr val="656565"/>
        </a:accent5>
        <a:accent6>
          <a:srgbClr val="FFFFFF"/>
        </a:accent6>
        <a:hlink>
          <a:srgbClr val="2D8DAB"/>
        </a:hlink>
        <a:folHlink>
          <a:srgbClr val="000000"/>
        </a:folHlink>
      </a:clrScheme>
    </a:extraClrScheme>
    <a:extraClrScheme>
      <a:clrScheme name="Grafik - Erweiterung gleichgewichtige Themen">
        <a:dk1>
          <a:sysClr val="windowText" lastClr="000000"/>
        </a:dk1>
        <a:lt1>
          <a:sysClr val="window" lastClr="FFFFFF"/>
        </a:lt1>
        <a:dk2>
          <a:srgbClr val="000000"/>
        </a:dk2>
        <a:lt2>
          <a:srgbClr val="FFFFFF"/>
        </a:lt2>
        <a:accent1>
          <a:srgbClr val="6A9DC6"/>
        </a:accent1>
        <a:accent2>
          <a:srgbClr val="70BFD7"/>
        </a:accent2>
        <a:accent3>
          <a:srgbClr val="93A7B4"/>
        </a:accent3>
        <a:accent4>
          <a:srgbClr val="BCBCBC"/>
        </a:accent4>
        <a:accent5>
          <a:srgbClr val="A3C7C7"/>
        </a:accent5>
        <a:accent6>
          <a:srgbClr val="779388"/>
        </a:accent6>
        <a:hlink>
          <a:srgbClr val="2D8DAB"/>
        </a:hlink>
        <a:folHlink>
          <a:srgbClr val="000000"/>
        </a:folHlink>
      </a:clrScheme>
    </a:extraClrScheme>
  </a:extraClrSchemeLst>
  <a:extLst>
    <a:ext uri="{05A4C25C-085E-4340-85A3-A5531E510DB2}">
      <thm15:themeFamily xmlns:thm15="http://schemas.microsoft.com/office/thememl/2012/main" name="Balluff_Powerpoint-Master_general.potx[読み取り専用]" id="{652A7F08-933D-4737-9BAC-B59477D40885}" vid="{E6F3C74D-4AED-4033-AC46-963C35C2CA6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D64A16FE6E68D41B1316ACABC27D782" ma:contentTypeVersion="12" ma:contentTypeDescription="新しいドキュメントを作成します。" ma:contentTypeScope="" ma:versionID="12fcf0c273b72425eff0d73d998339e7">
  <xsd:schema xmlns:xsd="http://www.w3.org/2001/XMLSchema" xmlns:xs="http://www.w3.org/2001/XMLSchema" xmlns:p="http://schemas.microsoft.com/office/2006/metadata/properties" xmlns:ns2="0b2f13f5-2c4f-41f2-8556-1e00864b4b25" xmlns:ns3="12f98fee-78b2-477f-941c-6ec6687e67cf" targetNamespace="http://schemas.microsoft.com/office/2006/metadata/properties" ma:root="true" ma:fieldsID="133dafa181d6e72b8a6774c60d8543d9" ns2:_="" ns3:_="">
    <xsd:import namespace="0b2f13f5-2c4f-41f2-8556-1e00864b4b25"/>
    <xsd:import namespace="12f98fee-78b2-477f-941c-6ec6687e67c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2f13f5-2c4f-41f2-8556-1e00864b4b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f98fee-78b2-477f-941c-6ec6687e67c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A037FA6-47F0-448A-9ACC-C52D376EBE7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DABDD49-BBAA-4FCD-A1A2-ABFCC41268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2f13f5-2c4f-41f2-8556-1e00864b4b25"/>
    <ds:schemaRef ds:uri="12f98fee-78b2-477f-941c-6ec6687e67c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D51BF7E-DAA3-46C6-9FE4-3DA0CFFDEA26}">
  <ds:schemaRefs>
    <ds:schemaRef ds:uri="0b2f13f5-2c4f-41f2-8556-1e00864b4b25"/>
    <ds:schemaRef ds:uri="http://purl.org/dc/dcmitype/"/>
    <ds:schemaRef ds:uri="http://schemas.microsoft.com/office/2006/documentManagement/types"/>
    <ds:schemaRef ds:uri="http://www.w3.org/XML/1998/namespace"/>
    <ds:schemaRef ds:uri="12f98fee-78b2-477f-941c-6ec6687e67cf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346</Words>
  <Application>Microsoft Office PowerPoint</Application>
  <PresentationFormat>ワイド画面</PresentationFormat>
  <Paragraphs>34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Arial</vt:lpstr>
      <vt:lpstr>Symbol</vt:lpstr>
      <vt:lpstr>Wingdings</vt:lpstr>
      <vt:lpstr>BNI CCLにおけるIO-Link使用について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Yasuyuki Yoshizuka</dc:creator>
  <cp:lastModifiedBy>角田 祐一</cp:lastModifiedBy>
  <cp:revision>2</cp:revision>
  <dcterms:created xsi:type="dcterms:W3CDTF">2021-07-23T09:22:18Z</dcterms:created>
  <dcterms:modified xsi:type="dcterms:W3CDTF">2021-07-27T07:24:00Z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0x0101002D64A16FE6E68D41B1316ACABC27D782</vt:lpwstr>
  </property>
</Properties>
</file>